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0" r:id="rId1"/>
  </p:sldMasterIdLst>
  <p:notesMasterIdLst>
    <p:notesMasterId r:id="rId37"/>
  </p:notesMasterIdLst>
  <p:sldIdLst>
    <p:sldId id="256" r:id="rId2"/>
    <p:sldId id="257" r:id="rId3"/>
    <p:sldId id="258" r:id="rId4"/>
    <p:sldId id="272" r:id="rId5"/>
    <p:sldId id="302" r:id="rId6"/>
    <p:sldId id="259" r:id="rId7"/>
    <p:sldId id="274" r:id="rId8"/>
    <p:sldId id="282" r:id="rId9"/>
    <p:sldId id="275" r:id="rId10"/>
    <p:sldId id="278" r:id="rId11"/>
    <p:sldId id="276" r:id="rId12"/>
    <p:sldId id="277" r:id="rId13"/>
    <p:sldId id="279" r:id="rId14"/>
    <p:sldId id="280" r:id="rId15"/>
    <p:sldId id="281" r:id="rId16"/>
    <p:sldId id="260" r:id="rId17"/>
    <p:sldId id="261" r:id="rId18"/>
    <p:sldId id="264" r:id="rId19"/>
    <p:sldId id="292" r:id="rId20"/>
    <p:sldId id="283" r:id="rId21"/>
    <p:sldId id="295" r:id="rId22"/>
    <p:sldId id="299" r:id="rId23"/>
    <p:sldId id="293" r:id="rId24"/>
    <p:sldId id="300" r:id="rId25"/>
    <p:sldId id="284" r:id="rId26"/>
    <p:sldId id="268" r:id="rId27"/>
    <p:sldId id="269" r:id="rId28"/>
    <p:sldId id="270" r:id="rId29"/>
    <p:sldId id="285" r:id="rId30"/>
    <p:sldId id="271" r:id="rId31"/>
    <p:sldId id="287" r:id="rId32"/>
    <p:sldId id="298" r:id="rId33"/>
    <p:sldId id="297" r:id="rId34"/>
    <p:sldId id="301" r:id="rId35"/>
    <p:sldId id="296" r:id="rId36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14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59D46-D94B-46E1-9EEB-44C270BC6A28}" type="datetimeFigureOut">
              <a:rPr lang="hu-HU" smtClean="0"/>
              <a:t>2014.12.11.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545CE-5988-497F-8E4D-88751ED60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946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545CE-5988-497F-8E4D-88751ED60EC9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7634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545CE-5988-497F-8E4D-88751ED60EC9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9545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545CE-5988-497F-8E4D-88751ED60EC9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8516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6429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388" y="0"/>
            <a:ext cx="8856662" cy="100647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388" y="1438275"/>
            <a:ext cx="8856662" cy="4767316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Csanád Máté – http://csanad.web.elte.hu/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>
          <a:xfrm>
            <a:off x="8243888" y="6526213"/>
            <a:ext cx="792162" cy="241200"/>
          </a:xfrm>
        </p:spPr>
        <p:txBody>
          <a:bodyPr/>
          <a:lstStyle>
            <a:lvl1pPr>
              <a:defRPr/>
            </a:lvl1pPr>
          </a:lstStyle>
          <a:p>
            <a:fld id="{F5811038-C9E9-456A-A755-4C6C1EAD285F}" type="slidenum">
              <a:rPr lang="hu-HU" smtClean="0"/>
              <a:pPr/>
              <a:t>‹#›</a:t>
            </a:fld>
            <a:r>
              <a:rPr lang="hu-HU" dirty="0" smtClean="0"/>
              <a:t>/33</a:t>
            </a:r>
            <a:endParaRPr lang="hu-HU" dirty="0"/>
          </a:p>
        </p:txBody>
      </p:sp>
      <p:sp>
        <p:nvSpPr>
          <p:cNvPr id="6" name="Dátum helye 1"/>
          <p:cNvSpPr>
            <a:spLocks noGrp="1"/>
          </p:cNvSpPr>
          <p:nvPr>
            <p:ph type="dt" sz="half" idx="2"/>
          </p:nvPr>
        </p:nvSpPr>
        <p:spPr>
          <a:xfrm>
            <a:off x="4982966" y="6527049"/>
            <a:ext cx="3133617" cy="24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lang="hu-HU" sz="1300" b="1" smtClean="0">
                <a:solidFill>
                  <a:srgbClr val="546366"/>
                </a:solidFill>
                <a:latin typeface="+mj-lt"/>
              </a:defRPr>
            </a:lvl1pPr>
          </a:lstStyle>
          <a:p>
            <a:r>
              <a:rPr lang="hu-HU" smtClean="0"/>
              <a:t>Az atomoktól a csillagokig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1895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0"/>
            <a:ext cx="88566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438275"/>
            <a:ext cx="8856662" cy="477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  <a:endParaRPr lang="hu-HU" smtClean="0"/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9388" y="6524624"/>
            <a:ext cx="4678362" cy="24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300" b="1">
                <a:solidFill>
                  <a:srgbClr val="546366"/>
                </a:solidFill>
                <a:latin typeface="+mj-lt"/>
              </a:defRPr>
            </a:lvl1pPr>
          </a:lstStyle>
          <a:p>
            <a:r>
              <a:rPr lang="hu-HU" dirty="0" smtClean="0"/>
              <a:t>Csanád Máté – http://csanad.web.elte.hu/</a:t>
            </a:r>
            <a:endParaRPr lang="hu-H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526213"/>
            <a:ext cx="792162" cy="24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546366"/>
                </a:solidFill>
                <a:latin typeface="+mj-lt"/>
              </a:defRPr>
            </a:lvl1pPr>
          </a:lstStyle>
          <a:p>
            <a:fld id="{F5811038-C9E9-456A-A755-4C6C1EAD285F}" type="slidenum">
              <a:rPr lang="hu-HU" smtClean="0"/>
              <a:pPr/>
              <a:t>‹#›</a:t>
            </a:fld>
            <a:r>
              <a:rPr lang="hu-HU" dirty="0" smtClean="0"/>
              <a:t>/33</a:t>
            </a:r>
            <a:endParaRPr lang="hu-HU" dirty="0"/>
          </a:p>
        </p:txBody>
      </p:sp>
      <p:sp>
        <p:nvSpPr>
          <p:cNvPr id="2" name="Dátum helye 1"/>
          <p:cNvSpPr>
            <a:spLocks noGrp="1"/>
          </p:cNvSpPr>
          <p:nvPr>
            <p:ph type="dt" sz="half" idx="2"/>
          </p:nvPr>
        </p:nvSpPr>
        <p:spPr>
          <a:xfrm>
            <a:off x="4982966" y="6537323"/>
            <a:ext cx="3133617" cy="24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lang="hu-HU" sz="1300" b="1" smtClean="0">
                <a:solidFill>
                  <a:srgbClr val="546366"/>
                </a:solidFill>
                <a:latin typeface="+mj-lt"/>
              </a:defRPr>
            </a:lvl1pPr>
          </a:lstStyle>
          <a:p>
            <a:r>
              <a:rPr lang="hu-HU" smtClean="0"/>
              <a:t>Az atomoktól a csillagokig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2853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Gill Sans MT" pitchFamily="34" charset="-1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DD137B"/>
        </a:buClr>
        <a:buChar char="•"/>
        <a:defRPr sz="2200">
          <a:solidFill>
            <a:srgbClr val="5463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546366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70000"/>
        <a:buChar char="•"/>
        <a:defRPr sz="2000">
          <a:solidFill>
            <a:srgbClr val="546366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2E63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2E63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2E63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2E63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2E63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2E63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sanad.web.elte.h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www.atomcsill.elte.hu/program/kivonat/2011-2012/10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atomcsill.elte.hu/program/kivonat/2010-2011/6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2.png"/><Relationship Id="rId4" Type="http://schemas.openxmlformats.org/officeDocument/2006/relationships/hyperlink" Target="http://www.atomcsill.elte.hu/program/kivonat/2008-2009/7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hu-HU" sz="3600" dirty="0" smtClean="0">
                <a:solidFill>
                  <a:schemeClr val="bg2"/>
                </a:solidFill>
              </a:rPr>
              <a:t>A tudatlanság néha áldás – avagy mekkora a laborban létrehozott ősrobbanás</a:t>
            </a:r>
            <a:endParaRPr lang="hu-HU" sz="3600" dirty="0">
              <a:solidFill>
                <a:schemeClr val="bg2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Csanád Máté</a:t>
            </a:r>
          </a:p>
          <a:p>
            <a:r>
              <a:rPr lang="hu-HU" dirty="0" smtClean="0"/>
              <a:t>ELTE Atomfizikai Tanszék</a:t>
            </a:r>
          </a:p>
          <a:p>
            <a:r>
              <a:rPr lang="hu-HU" dirty="0" smtClean="0">
                <a:hlinkClick r:id="rId3"/>
              </a:rPr>
              <a:t>http://csanad.web.elte.hu/</a:t>
            </a:r>
            <a:endParaRPr lang="hu-HU" dirty="0" smtClean="0"/>
          </a:p>
          <a:p>
            <a:r>
              <a:rPr lang="hu-HU" dirty="0" smtClean="0"/>
              <a:t>2014. december 11.</a:t>
            </a:r>
            <a:endParaRPr lang="hu-HU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89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Mit jelent az, hogy korreláció?</a:t>
            </a:r>
            <a:endParaRPr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0" y="1372173"/>
                <a:ext cx="9036050" cy="5171846"/>
              </a:xfrm>
            </p:spPr>
            <p:txBody>
              <a:bodyPr/>
              <a:lstStyle/>
              <a:p>
                <a:r>
                  <a:rPr lang="hu-HU" dirty="0" smtClean="0"/>
                  <a:t>Hallgatóság, magasságok gyakorisága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hu-HU" dirty="0"/>
              </a:p>
              <a:p>
                <a:r>
                  <a:rPr lang="hu-HU" dirty="0"/>
                  <a:t>Magasságkülönbségek</a:t>
                </a:r>
                <a:r>
                  <a:rPr lang="hu-HU" dirty="0" smtClean="0"/>
                  <a:t>: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hu-HU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hu-HU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i="1">
                            <a:latin typeface="Cambria Math" panose="020405030504060302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hu-H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d>
                        <m:r>
                          <a:rPr lang="hu-HU" i="1">
                            <a:latin typeface="Cambria Math" panose="020405030504060302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hu-H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hu-HU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d>
                      </m:e>
                    </m:d>
                  </m:oMath>
                </a14:m>
                <a:r>
                  <a:rPr lang="hu-HU" dirty="0" smtClean="0"/>
                  <a:t>, átlag </a:t>
                </a:r>
                <a14:m>
                  <m:oMath xmlns:m="http://schemas.openxmlformats.org/officeDocument/2006/math">
                    <m:r>
                      <a:rPr lang="hu-HU" i="1" dirty="0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hu-HU" dirty="0" smtClean="0"/>
                  <a:t>-ra</a:t>
                </a:r>
                <a:endParaRPr lang="hu-HU" dirty="0"/>
              </a:p>
              <a:p>
                <a:endParaRPr lang="hu-HU" dirty="0" smtClean="0"/>
              </a:p>
              <a:p>
                <a:endParaRPr lang="hu-HU" dirty="0"/>
              </a:p>
              <a:p>
                <a:endParaRPr lang="hu-HU" dirty="0" smtClean="0"/>
              </a:p>
              <a:p>
                <a:endParaRPr lang="hu-HU" dirty="0" smtClean="0"/>
              </a:p>
              <a:p>
                <a:pPr marL="0" indent="0">
                  <a:buNone/>
                </a:pPr>
                <a:endParaRPr lang="hu-HU" dirty="0" smtClean="0"/>
              </a:p>
              <a:p>
                <a:r>
                  <a:rPr lang="hu-HU" dirty="0" smtClean="0"/>
                  <a:t>Kivéve</a:t>
                </a:r>
                <a:r>
                  <a:rPr lang="hu-HU" dirty="0"/>
                  <a:t>, ha sok az egypetéjű </a:t>
                </a:r>
                <a:r>
                  <a:rPr lang="hu-HU" dirty="0" smtClean="0"/>
                  <a:t>ikerpár:</a:t>
                </a:r>
                <a:br>
                  <a:rPr lang="hu-HU" dirty="0" smtClean="0"/>
                </a:br>
                <a:r>
                  <a:rPr lang="hu-HU" dirty="0" smtClean="0"/>
                  <a:t>váratlanul </a:t>
                </a:r>
                <a:r>
                  <a:rPr lang="hu-HU" dirty="0"/>
                  <a:t>sok egyforma magasság – </a:t>
                </a:r>
                <a:r>
                  <a:rPr lang="hu-HU" dirty="0" smtClean="0"/>
                  <a:t/>
                </a:r>
                <a:br>
                  <a:rPr lang="hu-HU" dirty="0" smtClean="0"/>
                </a:br>
                <a:r>
                  <a:rPr lang="hu-HU" dirty="0" smtClean="0">
                    <a:solidFill>
                      <a:srgbClr val="FF9933"/>
                    </a:solidFill>
                  </a:rPr>
                  <a:t>növekedés a </a:t>
                </a:r>
                <a:r>
                  <a:rPr lang="hu-HU" dirty="0">
                    <a:solidFill>
                      <a:srgbClr val="FF9933"/>
                    </a:solidFill>
                  </a:rPr>
                  <a:t>nulla </a:t>
                </a:r>
                <a:r>
                  <a:rPr lang="hu-HU" dirty="0" smtClean="0">
                    <a:solidFill>
                      <a:srgbClr val="FF9933"/>
                    </a:solidFill>
                  </a:rPr>
                  <a:t>pontban!</a:t>
                </a:r>
              </a:p>
              <a:p>
                <a:r>
                  <a:rPr lang="hu-HU" dirty="0" smtClean="0"/>
                  <a:t>Ekkor </a:t>
                </a:r>
                <a14:m>
                  <m:oMath xmlns:m="http://schemas.openxmlformats.org/officeDocument/2006/math">
                    <m:r>
                      <a:rPr lang="hu-HU" i="1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hu-H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hu-H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d>
                      <m:dPr>
                        <m:begChr m:val="⟨"/>
                        <m:endChr m:val="⟩"/>
                        <m:ctrlPr>
                          <a:rPr lang="hu-H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i="1">
                            <a:latin typeface="Cambria Math" panose="020405030504060302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hu-H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d>
                        <m:r>
                          <a:rPr lang="hu-HU" i="1">
                            <a:latin typeface="Cambria Math" panose="020405030504060302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hu-H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d>
                      </m:e>
                    </m:d>
                  </m:oMath>
                </a14:m>
                <a:endParaRPr lang="hu-HU" dirty="0" smtClean="0"/>
              </a:p>
              <a:p>
                <a:r>
                  <a:rPr lang="hu-HU" dirty="0" smtClean="0"/>
                  <a:t>Korreláció: elárulja az ikerpárok számát!</a:t>
                </a:r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372173"/>
                <a:ext cx="9036050" cy="5171846"/>
              </a:xfrm>
              <a:blipFill rotWithShape="0">
                <a:blip r:embed="rId2"/>
                <a:stretch>
                  <a:fillRect l="-877" t="-943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Csoportba foglalás 22"/>
          <p:cNvGrpSpPr/>
          <p:nvPr/>
        </p:nvGrpSpPr>
        <p:grpSpPr>
          <a:xfrm>
            <a:off x="1460118" y="2260780"/>
            <a:ext cx="2673426" cy="1971123"/>
            <a:chOff x="1460118" y="2205695"/>
            <a:chExt cx="2673426" cy="1971123"/>
          </a:xfrm>
        </p:grpSpPr>
        <p:pic>
          <p:nvPicPr>
            <p:cNvPr id="15" name="Kép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0118" y="2205695"/>
              <a:ext cx="2673426" cy="1535567"/>
            </a:xfrm>
            <a:prstGeom prst="rect">
              <a:avLst/>
            </a:prstGeom>
          </p:spPr>
        </p:pic>
        <p:sp>
          <p:nvSpPr>
            <p:cNvPr id="6" name="Szövegdoboz 5"/>
            <p:cNvSpPr txBox="1"/>
            <p:nvPr/>
          </p:nvSpPr>
          <p:spPr>
            <a:xfrm>
              <a:off x="1500835" y="3838264"/>
              <a:ext cx="26327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dirty="0" smtClean="0"/>
                <a:t>magasság [cm]</a:t>
              </a:r>
              <a:endParaRPr lang="hu-HU" sz="1600" dirty="0"/>
            </a:p>
          </p:txBody>
        </p:sp>
        <p:sp>
          <p:nvSpPr>
            <p:cNvPr id="16" name="Szövegdoboz 15"/>
            <p:cNvSpPr txBox="1"/>
            <p:nvPr/>
          </p:nvSpPr>
          <p:spPr>
            <a:xfrm>
              <a:off x="1500834" y="3646055"/>
              <a:ext cx="2632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 smtClean="0"/>
                <a:t>140 150 160 170 180 190 200</a:t>
              </a:r>
              <a:endParaRPr lang="hu-HU" sz="1200" dirty="0"/>
            </a:p>
          </p:txBody>
        </p:sp>
      </p:grpSp>
      <p:grpSp>
        <p:nvGrpSpPr>
          <p:cNvPr id="24" name="Csoportba foglalás 23"/>
          <p:cNvGrpSpPr/>
          <p:nvPr/>
        </p:nvGrpSpPr>
        <p:grpSpPr>
          <a:xfrm>
            <a:off x="4587362" y="2260780"/>
            <a:ext cx="3196727" cy="1971123"/>
            <a:chOff x="4587362" y="2205695"/>
            <a:chExt cx="3196727" cy="1971123"/>
          </a:xfrm>
        </p:grpSpPr>
        <p:pic>
          <p:nvPicPr>
            <p:cNvPr id="17" name="Kép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3903" y="2205695"/>
              <a:ext cx="2673426" cy="1535567"/>
            </a:xfrm>
            <a:prstGeom prst="rect">
              <a:avLst/>
            </a:prstGeom>
          </p:spPr>
        </p:pic>
        <p:sp>
          <p:nvSpPr>
            <p:cNvPr id="18" name="Szövegdoboz 17"/>
            <p:cNvSpPr txBox="1"/>
            <p:nvPr/>
          </p:nvSpPr>
          <p:spPr>
            <a:xfrm>
              <a:off x="4587362" y="3838264"/>
              <a:ext cx="31967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dirty="0" smtClean="0"/>
                <a:t>magasságkülönbség [cm]</a:t>
              </a:r>
              <a:endParaRPr lang="hu-HU" sz="1600" dirty="0"/>
            </a:p>
          </p:txBody>
        </p:sp>
        <p:sp>
          <p:nvSpPr>
            <p:cNvPr id="19" name="Szövegdoboz 18"/>
            <p:cNvSpPr txBox="1"/>
            <p:nvPr/>
          </p:nvSpPr>
          <p:spPr>
            <a:xfrm>
              <a:off x="4784619" y="3646055"/>
              <a:ext cx="2632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 smtClean="0"/>
                <a:t>-45  -30  -15   0    15  30    45</a:t>
              </a:r>
              <a:endParaRPr lang="hu-HU" sz="1200" dirty="0"/>
            </a:p>
          </p:txBody>
        </p:sp>
      </p:grpSp>
      <p:grpSp>
        <p:nvGrpSpPr>
          <p:cNvPr id="25" name="Csoportba foglalás 24"/>
          <p:cNvGrpSpPr/>
          <p:nvPr/>
        </p:nvGrpSpPr>
        <p:grpSpPr>
          <a:xfrm>
            <a:off x="6092713" y="4264176"/>
            <a:ext cx="3196727" cy="2041584"/>
            <a:chOff x="6081696" y="4374760"/>
            <a:chExt cx="3196727" cy="2041584"/>
          </a:xfrm>
        </p:grpSpPr>
        <p:pic>
          <p:nvPicPr>
            <p:cNvPr id="20" name="Kép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8998" y="4374760"/>
              <a:ext cx="2667052" cy="1595521"/>
            </a:xfrm>
            <a:prstGeom prst="rect">
              <a:avLst/>
            </a:prstGeom>
          </p:spPr>
        </p:pic>
        <p:sp>
          <p:nvSpPr>
            <p:cNvPr id="21" name="Szövegdoboz 20"/>
            <p:cNvSpPr txBox="1"/>
            <p:nvPr/>
          </p:nvSpPr>
          <p:spPr>
            <a:xfrm>
              <a:off x="6081696" y="6077790"/>
              <a:ext cx="31967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dirty="0" smtClean="0"/>
                <a:t>magasságkülönbség [cm]</a:t>
              </a:r>
              <a:endParaRPr lang="hu-HU" sz="1600" dirty="0"/>
            </a:p>
          </p:txBody>
        </p:sp>
        <p:sp>
          <p:nvSpPr>
            <p:cNvPr id="22" name="Szövegdoboz 21"/>
            <p:cNvSpPr txBox="1"/>
            <p:nvPr/>
          </p:nvSpPr>
          <p:spPr>
            <a:xfrm>
              <a:off x="6533002" y="5901427"/>
              <a:ext cx="2503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 smtClean="0"/>
                <a:t>-4      -</a:t>
              </a:r>
              <a:r>
                <a:rPr lang="hu-HU" sz="1200" dirty="0"/>
                <a:t>2</a:t>
              </a:r>
              <a:r>
                <a:rPr lang="hu-HU" sz="1200" dirty="0" smtClean="0"/>
                <a:t>      0       2       4</a:t>
              </a:r>
              <a:endParaRPr lang="hu-HU" sz="1200" dirty="0"/>
            </a:p>
          </p:txBody>
        </p:sp>
      </p:grpSp>
      <p:cxnSp>
        <p:nvCxnSpPr>
          <p:cNvPr id="29" name="Egyenes összekötő nyíllal 28"/>
          <p:cNvCxnSpPr/>
          <p:nvPr/>
        </p:nvCxnSpPr>
        <p:spPr>
          <a:xfrm flipV="1">
            <a:off x="4384713" y="4560983"/>
            <a:ext cx="3172858" cy="528811"/>
          </a:xfrm>
          <a:prstGeom prst="straightConnector1">
            <a:avLst/>
          </a:prstGeom>
          <a:ln w="38100">
            <a:solidFill>
              <a:srgbClr val="FF993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átum helye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smtClean="0"/>
              <a:t>Az atomoktól a csillagokig</a:t>
            </a:r>
            <a:endParaRPr lang="hu-HU"/>
          </a:p>
        </p:txBody>
      </p:sp>
      <p:sp>
        <p:nvSpPr>
          <p:cNvPr id="12" name="Élőláb helye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smtClean="0"/>
              <a:t>Csanád Máté – http://csanad.web.elte.hu/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11038-C9E9-456A-A755-4C6C1EAD285F}" type="slidenum">
              <a:rPr lang="hu-HU" smtClean="0"/>
              <a:pPr/>
              <a:t>10</a:t>
            </a:fld>
            <a:r>
              <a:rPr lang="hu-HU" smtClean="0"/>
              <a:t>/33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0027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</a:t>
            </a:r>
            <a:r>
              <a:rPr lang="hu-HU" dirty="0" err="1" smtClean="0"/>
              <a:t>HBT-korreláció</a:t>
            </a:r>
            <a:endParaRPr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91252" y="1200838"/>
                <a:ext cx="9052748" cy="4949668"/>
              </a:xfrm>
            </p:spPr>
            <p:txBody>
              <a:bodyPr/>
              <a:lstStyle/>
              <a:p>
                <a:r>
                  <a:rPr lang="hu-HU" dirty="0" smtClean="0"/>
                  <a:t>R. H. Brown megfigyelése: a két detektor kis távolsága esetén nagy a korreláció a két detektor között</a:t>
                </a:r>
              </a:p>
              <a:p>
                <a:r>
                  <a:rPr lang="hu-HU" dirty="0" smtClean="0"/>
                  <a:t>Együttes intenzitás „túl gyakori”: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)&gt;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hu-HU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hu-HU" dirty="0" smtClean="0"/>
              </a:p>
              <a:p>
                <a:pPr marL="0" indent="0">
                  <a:buNone/>
                </a:pPr>
                <a:endParaRPr lang="hu-HU" sz="1800" dirty="0"/>
              </a:p>
              <a:p>
                <a:pPr marL="0" indent="0">
                  <a:buNone/>
                </a:pPr>
                <a:endParaRPr lang="hu-HU" dirty="0" smtClean="0"/>
              </a:p>
              <a:p>
                <a:r>
                  <a:rPr lang="hu-HU" dirty="0" smtClean="0"/>
                  <a:t>Mi a korreláció oka? Interferencia?</a:t>
                </a:r>
              </a:p>
              <a:p>
                <a:r>
                  <a:rPr lang="en-US" dirty="0" smtClean="0"/>
                  <a:t>„</a:t>
                </a:r>
                <a:r>
                  <a:rPr lang="hu-HU" dirty="0" smtClean="0"/>
                  <a:t>Két különböző foton között sosem lehet interferencia</a:t>
                </a:r>
                <a:r>
                  <a:rPr lang="en-US" dirty="0" smtClean="0"/>
                  <a:t>”</a:t>
                </a:r>
                <a:r>
                  <a:rPr lang="hu-HU" dirty="0" smtClean="0"/>
                  <a:t/>
                </a:r>
                <a:br>
                  <a:rPr lang="hu-HU" dirty="0" smtClean="0"/>
                </a:br>
                <a:r>
                  <a:rPr lang="en-US" dirty="0" smtClean="0"/>
                  <a:t>P</a:t>
                </a:r>
                <a:r>
                  <a:rPr lang="en-US" dirty="0"/>
                  <a:t>. A. M. </a:t>
                </a:r>
                <a:r>
                  <a:rPr lang="en-US" dirty="0" smtClean="0"/>
                  <a:t>Dirac</a:t>
                </a:r>
                <a:r>
                  <a:rPr lang="hu-HU" dirty="0" smtClean="0"/>
                  <a:t>, A kvantummechanika alapjai</a:t>
                </a:r>
              </a:p>
              <a:p>
                <a:r>
                  <a:rPr lang="hu-HU" dirty="0" smtClean="0"/>
                  <a:t>Miért csökken le a korreláció a detektorok távolságával?</a:t>
                </a:r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252" y="1200838"/>
                <a:ext cx="9052748" cy="4949668"/>
              </a:xfrm>
              <a:blipFill rotWithShape="0">
                <a:blip r:embed="rId2"/>
                <a:stretch>
                  <a:fillRect l="-943" t="-862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Csoportba foglalás 14"/>
          <p:cNvGrpSpPr/>
          <p:nvPr/>
        </p:nvGrpSpPr>
        <p:grpSpPr>
          <a:xfrm>
            <a:off x="835876" y="4996472"/>
            <a:ext cx="4468684" cy="1154034"/>
            <a:chOff x="761586" y="5256937"/>
            <a:chExt cx="4468684" cy="1154034"/>
          </a:xfrm>
        </p:grpSpPr>
        <p:sp>
          <p:nvSpPr>
            <p:cNvPr id="12" name="Tizenkét ágú csillag 11"/>
            <p:cNvSpPr/>
            <p:nvPr/>
          </p:nvSpPr>
          <p:spPr>
            <a:xfrm>
              <a:off x="761586" y="5310742"/>
              <a:ext cx="947450" cy="947451"/>
            </a:xfrm>
            <a:prstGeom prst="star12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" name="Folyamatábra: Közvetlen elérésű tárolás 12"/>
            <p:cNvSpPr/>
            <p:nvPr/>
          </p:nvSpPr>
          <p:spPr>
            <a:xfrm rot="10499248">
              <a:off x="3809072" y="5350167"/>
              <a:ext cx="826265" cy="377668"/>
            </a:xfrm>
            <a:prstGeom prst="flowChartMagneticDrum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4" name="Folyamatábra: Közvetlen elérésű tárolás 13"/>
            <p:cNvSpPr/>
            <p:nvPr/>
          </p:nvSpPr>
          <p:spPr>
            <a:xfrm rot="11407590">
              <a:off x="3789062" y="5907691"/>
              <a:ext cx="826265" cy="377668"/>
            </a:xfrm>
            <a:prstGeom prst="flowChartMagneticDrum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16" name="Egyenes összekötő nyíllal 15"/>
            <p:cNvCxnSpPr/>
            <p:nvPr/>
          </p:nvCxnSpPr>
          <p:spPr>
            <a:xfrm flipV="1">
              <a:off x="1244116" y="5539001"/>
              <a:ext cx="2770204" cy="245467"/>
            </a:xfrm>
            <a:prstGeom prst="straightConnector1">
              <a:avLst/>
            </a:prstGeom>
            <a:ln w="57150">
              <a:solidFill>
                <a:srgbClr val="FF99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nyíllal 17"/>
            <p:cNvCxnSpPr/>
            <p:nvPr/>
          </p:nvCxnSpPr>
          <p:spPr>
            <a:xfrm>
              <a:off x="1268331" y="5784467"/>
              <a:ext cx="2745989" cy="260306"/>
            </a:xfrm>
            <a:prstGeom prst="straightConnector1">
              <a:avLst/>
            </a:prstGeom>
            <a:ln w="57150">
              <a:solidFill>
                <a:srgbClr val="FF99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Bal oldali kapcsos zárójel 23"/>
            <p:cNvSpPr/>
            <p:nvPr/>
          </p:nvSpPr>
          <p:spPr>
            <a:xfrm rot="10800000">
              <a:off x="4676329" y="5472899"/>
              <a:ext cx="214312" cy="722110"/>
            </a:xfrm>
            <a:prstGeom prst="leftBrace">
              <a:avLst>
                <a:gd name="adj1" fmla="val 43889"/>
                <a:gd name="adj2" fmla="val 5000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 smtClean="0">
                  <a:solidFill>
                    <a:schemeClr val="lt1"/>
                  </a:solidFill>
                </a:rPr>
                <a:t>d</a:t>
              </a:r>
              <a:endParaRPr lang="hu-HU" dirty="0">
                <a:solidFill>
                  <a:schemeClr val="lt1"/>
                </a:solidFill>
              </a:endParaRPr>
            </a:p>
          </p:txBody>
        </p:sp>
        <p:sp>
          <p:nvSpPr>
            <p:cNvPr id="25" name="Szövegdoboz 24"/>
            <p:cNvSpPr txBox="1"/>
            <p:nvPr/>
          </p:nvSpPr>
          <p:spPr>
            <a:xfrm rot="5400000">
              <a:off x="4468587" y="5649288"/>
              <a:ext cx="11540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távolság</a:t>
              </a:r>
              <a:endParaRPr lang="hu-HU" dirty="0"/>
            </a:p>
          </p:txBody>
        </p:sp>
      </p:grpSp>
      <p:sp>
        <p:nvSpPr>
          <p:cNvPr id="20" name="Dátum helye 1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smtClean="0"/>
              <a:t>Az atomoktól a csillagokig</a:t>
            </a:r>
            <a:endParaRPr lang="hu-HU"/>
          </a:p>
        </p:txBody>
      </p:sp>
      <p:sp>
        <p:nvSpPr>
          <p:cNvPr id="21" name="Élőláb helye 2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smtClean="0"/>
              <a:t>Csanád Máté – http://csanad.web.elte.hu/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11038-C9E9-456A-A755-4C6C1EAD285F}" type="slidenum">
              <a:rPr lang="hu-HU" smtClean="0"/>
              <a:pPr/>
              <a:t>11</a:t>
            </a:fld>
            <a:r>
              <a:rPr lang="hu-HU" smtClean="0"/>
              <a:t>/33</a:t>
            </a:r>
            <a:endParaRPr lang="hu-HU" dirty="0"/>
          </a:p>
        </p:txBody>
      </p:sp>
      <p:grpSp>
        <p:nvGrpSpPr>
          <p:cNvPr id="23" name="Csoportba foglalás 22"/>
          <p:cNvGrpSpPr/>
          <p:nvPr/>
        </p:nvGrpSpPr>
        <p:grpSpPr>
          <a:xfrm>
            <a:off x="5697208" y="4574668"/>
            <a:ext cx="2300596" cy="1962731"/>
            <a:chOff x="6307065" y="4229021"/>
            <a:chExt cx="2572681" cy="2035528"/>
          </a:xfrm>
        </p:grpSpPr>
        <p:pic>
          <p:nvPicPr>
            <p:cNvPr id="26" name="Kép 2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18429" y="4229021"/>
              <a:ext cx="2261317" cy="1801353"/>
            </a:xfrm>
            <a:prstGeom prst="rect">
              <a:avLst/>
            </a:prstGeom>
          </p:spPr>
        </p:pic>
        <p:sp>
          <p:nvSpPr>
            <p:cNvPr id="27" name="Szövegdoboz 26"/>
            <p:cNvSpPr txBox="1"/>
            <p:nvPr/>
          </p:nvSpPr>
          <p:spPr>
            <a:xfrm>
              <a:off x="6904717" y="5987550"/>
              <a:ext cx="18044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 smtClean="0"/>
                <a:t>detektortávolság</a:t>
              </a:r>
              <a:endParaRPr lang="hu-HU" sz="1200" dirty="0"/>
            </a:p>
          </p:txBody>
        </p:sp>
        <p:sp>
          <p:nvSpPr>
            <p:cNvPr id="28" name="Szövegdoboz 27"/>
            <p:cNvSpPr txBox="1"/>
            <p:nvPr/>
          </p:nvSpPr>
          <p:spPr>
            <a:xfrm rot="16200000">
              <a:off x="5589398" y="5030825"/>
              <a:ext cx="1772301" cy="336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dirty="0" smtClean="0"/>
                <a:t>korreláció erőssége</a:t>
              </a:r>
              <a:endParaRPr lang="hu-HU" sz="1200" dirty="0"/>
            </a:p>
          </p:txBody>
        </p:sp>
      </p:grpSp>
      <p:pic>
        <p:nvPicPr>
          <p:cNvPr id="11" name="Kép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5876" y="2404625"/>
            <a:ext cx="7408012" cy="84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4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</a:t>
            </a:r>
            <a:r>
              <a:rPr lang="hu-HU" dirty="0" err="1" smtClean="0"/>
              <a:t>HBT-effektus</a:t>
            </a:r>
            <a:r>
              <a:rPr lang="hu-HU" dirty="0" smtClean="0"/>
              <a:t> klasszikus leírása</a:t>
            </a:r>
            <a:endParaRPr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83820" y="1228951"/>
                <a:ext cx="8952230" cy="5138795"/>
              </a:xfrm>
            </p:spPr>
            <p:txBody>
              <a:bodyPr/>
              <a:lstStyle/>
              <a:p>
                <a:r>
                  <a:rPr lang="hu-HU" dirty="0" smtClean="0"/>
                  <a:t>‚A’ detektorban az átlagos</a:t>
                </a:r>
                <a:br>
                  <a:rPr lang="hu-HU" dirty="0" smtClean="0"/>
                </a:br>
                <a:r>
                  <a:rPr lang="hu-HU" dirty="0" smtClean="0"/>
                  <a:t>intenzitás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hu-HU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hu-HU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hu-HU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e>
                    </m:d>
                  </m:oMath>
                </a14:m>
                <a:r>
                  <a:rPr lang="hu-HU" dirty="0" smtClean="0"/>
                  <a:t>, a és b forrásból</a:t>
                </a:r>
              </a:p>
              <a:p>
                <a:r>
                  <a:rPr lang="hu-HU" dirty="0" smtClean="0"/>
                  <a:t>‚B’ detektorban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hu-H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hu-HU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hu-HU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d>
                  </m:oMath>
                </a14:m>
                <a:r>
                  <a:rPr lang="hu-HU" dirty="0" smtClean="0"/>
                  <a:t> intenzitás</a:t>
                </a:r>
              </a:p>
              <a:p>
                <a:r>
                  <a:rPr lang="hu-HU" dirty="0" smtClean="0"/>
                  <a:t>A forrás méretétől függően sokféle geometria lehetséges</a:t>
                </a:r>
              </a:p>
              <a:p>
                <a:r>
                  <a:rPr lang="hu-HU" dirty="0" smtClean="0"/>
                  <a:t>Az átlagos együttes intenzitás: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hu-HU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hu-HU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sSub>
                          <m:sSubPr>
                            <m:ctrlPr>
                              <a:rPr lang="hu-HU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hu-HU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d>
                  </m:oMath>
                </a14:m>
                <a:r>
                  <a:rPr lang="hu-HU" dirty="0" smtClean="0"/>
                  <a:t> </a:t>
                </a:r>
                <a:endParaRPr lang="hu-HU" dirty="0"/>
              </a:p>
              <a:p>
                <a:r>
                  <a:rPr lang="hu-HU" dirty="0" smtClean="0"/>
                  <a:t>Mindez nagyon leegyszerűsítő tárgyalás, de kb. működik</a:t>
                </a:r>
              </a:p>
              <a:p>
                <a:r>
                  <a:rPr lang="hu-HU" dirty="0" smtClean="0"/>
                  <a:t>Brown mérése: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⟨"/>
                            <m:endChr m:val="⟩"/>
                            <m:ctrlPr>
                              <a:rPr lang="hu-H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hu-HU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u-HU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hu-HU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hu-HU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u-HU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hu-HU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e>
                        </m:d>
                      </m:num>
                      <m:den>
                        <m:d>
                          <m:dPr>
                            <m:begChr m:val="⟨"/>
                            <m:endChr m:val="⟩"/>
                            <m:ctrlPr>
                              <a:rPr lang="hu-H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hu-HU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u-HU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hu-HU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begChr m:val="⟨"/>
                            <m:endChr m:val="⟩"/>
                            <m:ctrlPr>
                              <a:rPr lang="hu-H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hu-HU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u-HU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hu-HU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hu-HU" b="0" i="1" smtClean="0">
                        <a:latin typeface="Cambria Math" panose="02040503050406030204" pitchFamily="18" charset="0"/>
                      </a:rPr>
                      <m:t>=1+</m:t>
                    </m:r>
                    <m:func>
                      <m:funcPr>
                        <m:ctrlPr>
                          <a:rPr lang="hu-HU" i="1" smtClean="0">
                            <a:solidFill>
                              <a:srgbClr val="FF9933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f>
                          <m:fPr>
                            <m:ctrlPr>
                              <a:rPr lang="hu-HU" b="0" i="1" smtClean="0">
                                <a:solidFill>
                                  <a:srgbClr val="FF993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u-HU" b="0" i="0" smtClean="0">
                                <a:solidFill>
                                  <a:srgbClr val="FF9933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hu-HU" b="0" i="0" smtClean="0">
                                <a:solidFill>
                                  <a:srgbClr val="FF9933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sty m:val="p"/>
                          </m:rPr>
                          <a:rPr lang="hu-HU">
                            <a:solidFill>
                              <a:srgbClr val="FF9933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hu-HU" i="1">
                                <a:solidFill>
                                  <a:srgbClr val="FF993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hu-HU">
                                <a:solidFill>
                                  <a:srgbClr val="FF9933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</m:d>
                      </m:e>
                    </m:func>
                  </m:oMath>
                </a14:m>
                <a:r>
                  <a:rPr lang="hu-HU" dirty="0" smtClean="0"/>
                  <a:t>, ahol</a:t>
                </a:r>
                <a:br>
                  <a:rPr lang="hu-HU" dirty="0" smtClean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hu-HU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𝑘𝑅𝑑</m:t>
                        </m:r>
                      </m:num>
                      <m:den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r>
                  <a:rPr lang="hu-HU" dirty="0" smtClean="0"/>
                  <a:t>, ha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≪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≪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hu-HU" dirty="0" smtClean="0"/>
              </a:p>
              <a:p>
                <a:r>
                  <a:rPr lang="hu-HU" u="sng" dirty="0" smtClean="0"/>
                  <a:t>A pontszerűnek tűnő forrás (csillag)</a:t>
                </a:r>
                <a:br>
                  <a:rPr lang="hu-HU" u="sng" dirty="0" smtClean="0"/>
                </a:br>
                <a:r>
                  <a:rPr lang="hu-HU" u="sng" dirty="0" smtClean="0"/>
                  <a:t>mérete mérhető</a:t>
                </a:r>
                <a:r>
                  <a:rPr lang="hu-HU" dirty="0" smtClean="0"/>
                  <a:t>: 30 </a:t>
                </a:r>
                <a:r>
                  <a:rPr lang="hu-HU" dirty="0" err="1" smtClean="0"/>
                  <a:t>nanoradián</a:t>
                </a:r>
                <a:endParaRPr lang="hu-HU" dirty="0" smtClean="0"/>
              </a:p>
              <a:p>
                <a:r>
                  <a:rPr lang="hu-HU" dirty="0" err="1" smtClean="0"/>
                  <a:t>Nanoszkóp</a:t>
                </a:r>
                <a:r>
                  <a:rPr lang="hu-HU" dirty="0" smtClean="0"/>
                  <a:t> (radiánban)</a:t>
                </a:r>
              </a:p>
              <a:p>
                <a:r>
                  <a:rPr lang="hu-HU" dirty="0" smtClean="0"/>
                  <a:t>De mi van a fotonokkal?</a:t>
                </a:r>
              </a:p>
              <a:p>
                <a:endParaRPr lang="hu-HU" dirty="0"/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" y="1228951"/>
                <a:ext cx="8952230" cy="5138795"/>
              </a:xfrm>
              <a:blipFill rotWithShape="0">
                <a:blip r:embed="rId2"/>
                <a:stretch>
                  <a:fillRect l="-954" t="-830" b="-593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Csoportba foglalás 13"/>
          <p:cNvGrpSpPr/>
          <p:nvPr/>
        </p:nvGrpSpPr>
        <p:grpSpPr>
          <a:xfrm>
            <a:off x="6435343" y="4070715"/>
            <a:ext cx="2572681" cy="2035528"/>
            <a:chOff x="6307065" y="4229021"/>
            <a:chExt cx="2572681" cy="2035528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18429" y="4229021"/>
              <a:ext cx="2261317" cy="1801353"/>
            </a:xfrm>
            <a:prstGeom prst="rect">
              <a:avLst/>
            </a:prstGeom>
          </p:spPr>
        </p:pic>
        <p:sp>
          <p:nvSpPr>
            <p:cNvPr id="16" name="Szövegdoboz 15"/>
            <p:cNvSpPr txBox="1"/>
            <p:nvPr/>
          </p:nvSpPr>
          <p:spPr>
            <a:xfrm>
              <a:off x="6904717" y="5987550"/>
              <a:ext cx="18044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 smtClean="0"/>
                <a:t>detektortávolság</a:t>
              </a:r>
              <a:endParaRPr lang="hu-HU" sz="1200" dirty="0"/>
            </a:p>
          </p:txBody>
        </p:sp>
        <p:sp>
          <p:nvSpPr>
            <p:cNvPr id="18" name="Szövegdoboz 17"/>
            <p:cNvSpPr txBox="1"/>
            <p:nvPr/>
          </p:nvSpPr>
          <p:spPr>
            <a:xfrm rot="16200000">
              <a:off x="5589398" y="5030825"/>
              <a:ext cx="1772301" cy="336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dirty="0" smtClean="0"/>
                <a:t>korreláció erőssége</a:t>
              </a:r>
              <a:endParaRPr lang="hu-HU" sz="1200" dirty="0"/>
            </a:p>
          </p:txBody>
        </p:sp>
        <p:sp>
          <p:nvSpPr>
            <p:cNvPr id="21" name="Balra-jobbra nyíl 20"/>
            <p:cNvSpPr/>
            <p:nvPr/>
          </p:nvSpPr>
          <p:spPr>
            <a:xfrm>
              <a:off x="6644033" y="5199309"/>
              <a:ext cx="858454" cy="197881"/>
            </a:xfrm>
            <a:prstGeom prst="leftRightArrow">
              <a:avLst>
                <a:gd name="adj1" fmla="val 39780"/>
                <a:gd name="adj2" fmla="val 66139"/>
              </a:avLst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6661352" y="5428268"/>
              <a:ext cx="7857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rgbClr val="FF9933"/>
                  </a:solidFill>
                </a:rPr>
                <a:t>~1/R</a:t>
              </a:r>
              <a:endParaRPr lang="hu-HU" dirty="0">
                <a:solidFill>
                  <a:srgbClr val="FF9933"/>
                </a:solidFill>
              </a:endParaRPr>
            </a:p>
          </p:txBody>
        </p:sp>
      </p:grpSp>
      <p:cxnSp>
        <p:nvCxnSpPr>
          <p:cNvPr id="45" name="Egyenes összekötő nyíllal 44"/>
          <p:cNvCxnSpPr/>
          <p:nvPr/>
        </p:nvCxnSpPr>
        <p:spPr>
          <a:xfrm flipH="1">
            <a:off x="5261869" y="3702955"/>
            <a:ext cx="1486694" cy="149303"/>
          </a:xfrm>
          <a:prstGeom prst="straightConnector1">
            <a:avLst/>
          </a:prstGeom>
          <a:ln w="38100">
            <a:solidFill>
              <a:srgbClr val="FF993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zövegdoboz 47"/>
          <p:cNvSpPr txBox="1"/>
          <p:nvPr/>
        </p:nvSpPr>
        <p:spPr>
          <a:xfrm>
            <a:off x="6788926" y="3542916"/>
            <a:ext cx="1427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9933"/>
                </a:solidFill>
              </a:rPr>
              <a:t>korreláció!</a:t>
            </a:r>
            <a:endParaRPr lang="hu-HU" dirty="0">
              <a:solidFill>
                <a:srgbClr val="FF9933"/>
              </a:solidFill>
            </a:endParaRPr>
          </a:p>
        </p:txBody>
      </p:sp>
      <p:sp>
        <p:nvSpPr>
          <p:cNvPr id="26" name="Dátum helye 2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smtClean="0"/>
              <a:t>Az atomoktól a csillagokig</a:t>
            </a:r>
            <a:endParaRPr lang="hu-HU"/>
          </a:p>
        </p:txBody>
      </p:sp>
      <p:sp>
        <p:nvSpPr>
          <p:cNvPr id="27" name="Élőláb helye 2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smtClean="0"/>
              <a:t>Csanád Máté – http://csanad.web.elte.hu/</a:t>
            </a:r>
            <a:endParaRPr lang="hu-HU"/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11038-C9E9-456A-A755-4C6C1EAD285F}" type="slidenum">
              <a:rPr lang="hu-HU" smtClean="0"/>
              <a:pPr/>
              <a:t>12</a:t>
            </a:fld>
            <a:r>
              <a:rPr lang="hu-HU" smtClean="0"/>
              <a:t>/33</a:t>
            </a:r>
            <a:endParaRPr lang="hu-HU" dirty="0"/>
          </a:p>
        </p:txBody>
      </p:sp>
      <p:pic>
        <p:nvPicPr>
          <p:cNvPr id="32" name="Kép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6" y="4191657"/>
            <a:ext cx="1256024" cy="779734"/>
          </a:xfrm>
          <a:prstGeom prst="rect">
            <a:avLst/>
          </a:prstGeom>
        </p:spPr>
      </p:pic>
      <p:grpSp>
        <p:nvGrpSpPr>
          <p:cNvPr id="17" name="Csoportba foglalás 16"/>
          <p:cNvGrpSpPr/>
          <p:nvPr/>
        </p:nvGrpSpPr>
        <p:grpSpPr>
          <a:xfrm>
            <a:off x="4813803" y="1161088"/>
            <a:ext cx="4408743" cy="1208881"/>
            <a:chOff x="4813803" y="1161088"/>
            <a:chExt cx="4408743" cy="1208881"/>
          </a:xfrm>
        </p:grpSpPr>
        <p:sp>
          <p:nvSpPr>
            <p:cNvPr id="54" name="Szabadkézi sokszög 53"/>
            <p:cNvSpPr/>
            <p:nvPr/>
          </p:nvSpPr>
          <p:spPr>
            <a:xfrm>
              <a:off x="6133367" y="1368403"/>
              <a:ext cx="826265" cy="339525"/>
            </a:xfrm>
            <a:custGeom>
              <a:avLst/>
              <a:gdLst>
                <a:gd name="connsiteX0" fmla="*/ 0 w 793214"/>
                <a:gd name="connsiteY0" fmla="*/ 275696 h 573212"/>
                <a:gd name="connsiteX1" fmla="*/ 231354 w 793214"/>
                <a:gd name="connsiteY1" fmla="*/ 274 h 573212"/>
                <a:gd name="connsiteX2" fmla="*/ 440675 w 793214"/>
                <a:gd name="connsiteY2" fmla="*/ 319763 h 573212"/>
                <a:gd name="connsiteX3" fmla="*/ 583894 w 793214"/>
                <a:gd name="connsiteY3" fmla="*/ 573151 h 573212"/>
                <a:gd name="connsiteX4" fmla="*/ 793214 w 793214"/>
                <a:gd name="connsiteY4" fmla="*/ 297730 h 573212"/>
                <a:gd name="connsiteX0" fmla="*/ 0 w 793214"/>
                <a:gd name="connsiteY0" fmla="*/ 275696 h 573212"/>
                <a:gd name="connsiteX1" fmla="*/ 231354 w 793214"/>
                <a:gd name="connsiteY1" fmla="*/ 274 h 573212"/>
                <a:gd name="connsiteX2" fmla="*/ 429658 w 793214"/>
                <a:gd name="connsiteY2" fmla="*/ 319763 h 573212"/>
                <a:gd name="connsiteX3" fmla="*/ 583894 w 793214"/>
                <a:gd name="connsiteY3" fmla="*/ 573151 h 573212"/>
                <a:gd name="connsiteX4" fmla="*/ 793214 w 793214"/>
                <a:gd name="connsiteY4" fmla="*/ 297730 h 573212"/>
                <a:gd name="connsiteX0" fmla="*/ 0 w 826265"/>
                <a:gd name="connsiteY0" fmla="*/ 275696 h 573286"/>
                <a:gd name="connsiteX1" fmla="*/ 231354 w 826265"/>
                <a:gd name="connsiteY1" fmla="*/ 274 h 573286"/>
                <a:gd name="connsiteX2" fmla="*/ 429658 w 826265"/>
                <a:gd name="connsiteY2" fmla="*/ 319763 h 573286"/>
                <a:gd name="connsiteX3" fmla="*/ 583894 w 826265"/>
                <a:gd name="connsiteY3" fmla="*/ 573151 h 573286"/>
                <a:gd name="connsiteX4" fmla="*/ 826265 w 826265"/>
                <a:gd name="connsiteY4" fmla="*/ 286714 h 573286"/>
                <a:gd name="connsiteX0" fmla="*/ 0 w 826265"/>
                <a:gd name="connsiteY0" fmla="*/ 275696 h 573286"/>
                <a:gd name="connsiteX1" fmla="*/ 231354 w 826265"/>
                <a:gd name="connsiteY1" fmla="*/ 274 h 573286"/>
                <a:gd name="connsiteX2" fmla="*/ 429658 w 826265"/>
                <a:gd name="connsiteY2" fmla="*/ 319763 h 573286"/>
                <a:gd name="connsiteX3" fmla="*/ 616944 w 826265"/>
                <a:gd name="connsiteY3" fmla="*/ 573151 h 573286"/>
                <a:gd name="connsiteX4" fmla="*/ 826265 w 826265"/>
                <a:gd name="connsiteY4" fmla="*/ 286714 h 573286"/>
                <a:gd name="connsiteX0" fmla="*/ 0 w 826265"/>
                <a:gd name="connsiteY0" fmla="*/ 275696 h 573286"/>
                <a:gd name="connsiteX1" fmla="*/ 231354 w 826265"/>
                <a:gd name="connsiteY1" fmla="*/ 274 h 573286"/>
                <a:gd name="connsiteX2" fmla="*/ 429658 w 826265"/>
                <a:gd name="connsiteY2" fmla="*/ 319763 h 573286"/>
                <a:gd name="connsiteX3" fmla="*/ 616944 w 826265"/>
                <a:gd name="connsiteY3" fmla="*/ 573151 h 573286"/>
                <a:gd name="connsiteX4" fmla="*/ 826265 w 826265"/>
                <a:gd name="connsiteY4" fmla="*/ 286714 h 573286"/>
                <a:gd name="connsiteX0" fmla="*/ 0 w 826265"/>
                <a:gd name="connsiteY0" fmla="*/ 275696 h 573286"/>
                <a:gd name="connsiteX1" fmla="*/ 165253 w 826265"/>
                <a:gd name="connsiteY1" fmla="*/ 274 h 573286"/>
                <a:gd name="connsiteX2" fmla="*/ 429658 w 826265"/>
                <a:gd name="connsiteY2" fmla="*/ 319763 h 573286"/>
                <a:gd name="connsiteX3" fmla="*/ 616944 w 826265"/>
                <a:gd name="connsiteY3" fmla="*/ 573151 h 573286"/>
                <a:gd name="connsiteX4" fmla="*/ 826265 w 826265"/>
                <a:gd name="connsiteY4" fmla="*/ 286714 h 573286"/>
                <a:gd name="connsiteX0" fmla="*/ 0 w 826265"/>
                <a:gd name="connsiteY0" fmla="*/ 276070 h 573660"/>
                <a:gd name="connsiteX1" fmla="*/ 165253 w 826265"/>
                <a:gd name="connsiteY1" fmla="*/ 648 h 573660"/>
                <a:gd name="connsiteX2" fmla="*/ 429658 w 826265"/>
                <a:gd name="connsiteY2" fmla="*/ 320137 h 573660"/>
                <a:gd name="connsiteX3" fmla="*/ 616944 w 826265"/>
                <a:gd name="connsiteY3" fmla="*/ 573525 h 573660"/>
                <a:gd name="connsiteX4" fmla="*/ 826265 w 826265"/>
                <a:gd name="connsiteY4" fmla="*/ 287088 h 573660"/>
                <a:gd name="connsiteX0" fmla="*/ 0 w 826265"/>
                <a:gd name="connsiteY0" fmla="*/ 265079 h 562668"/>
                <a:gd name="connsiteX1" fmla="*/ 220337 w 826265"/>
                <a:gd name="connsiteY1" fmla="*/ 674 h 562668"/>
                <a:gd name="connsiteX2" fmla="*/ 429658 w 826265"/>
                <a:gd name="connsiteY2" fmla="*/ 309146 h 562668"/>
                <a:gd name="connsiteX3" fmla="*/ 616944 w 826265"/>
                <a:gd name="connsiteY3" fmla="*/ 562534 h 562668"/>
                <a:gd name="connsiteX4" fmla="*/ 826265 w 826265"/>
                <a:gd name="connsiteY4" fmla="*/ 276097 h 562668"/>
                <a:gd name="connsiteX0" fmla="*/ 0 w 826265"/>
                <a:gd name="connsiteY0" fmla="*/ 264451 h 562040"/>
                <a:gd name="connsiteX1" fmla="*/ 220337 w 826265"/>
                <a:gd name="connsiteY1" fmla="*/ 46 h 562040"/>
                <a:gd name="connsiteX2" fmla="*/ 429658 w 826265"/>
                <a:gd name="connsiteY2" fmla="*/ 308518 h 562040"/>
                <a:gd name="connsiteX3" fmla="*/ 616944 w 826265"/>
                <a:gd name="connsiteY3" fmla="*/ 561906 h 562040"/>
                <a:gd name="connsiteX4" fmla="*/ 826265 w 826265"/>
                <a:gd name="connsiteY4" fmla="*/ 275469 h 56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6265" h="562040">
                  <a:moveTo>
                    <a:pt x="0" y="264451"/>
                  </a:moveTo>
                  <a:cubicBezTo>
                    <a:pt x="78954" y="123068"/>
                    <a:pt x="104659" y="3717"/>
                    <a:pt x="220337" y="46"/>
                  </a:cubicBezTo>
                  <a:cubicBezTo>
                    <a:pt x="336015" y="-3625"/>
                    <a:pt x="363557" y="214875"/>
                    <a:pt x="429658" y="308518"/>
                  </a:cubicBezTo>
                  <a:cubicBezTo>
                    <a:pt x="495759" y="402161"/>
                    <a:pt x="495758" y="567414"/>
                    <a:pt x="616944" y="561906"/>
                  </a:cubicBezTo>
                  <a:cubicBezTo>
                    <a:pt x="738130" y="556398"/>
                    <a:pt x="750983" y="411343"/>
                    <a:pt x="826265" y="275469"/>
                  </a:cubicBezTo>
                </a:path>
              </a:pathLst>
            </a:cu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" name="Tizenkét ágú csillag 3"/>
            <p:cNvSpPr/>
            <p:nvPr/>
          </p:nvSpPr>
          <p:spPr>
            <a:xfrm>
              <a:off x="4813803" y="1323248"/>
              <a:ext cx="947450" cy="947451"/>
            </a:xfrm>
            <a:prstGeom prst="star12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hu-HU" dirty="0" smtClean="0">
                  <a:solidFill>
                    <a:schemeClr val="tx1"/>
                  </a:solidFill>
                </a:rPr>
                <a:t>R </a:t>
              </a:r>
              <a:endParaRPr lang="hu-HU" dirty="0">
                <a:solidFill>
                  <a:schemeClr val="tx1"/>
                </a:solidFill>
              </a:endParaRPr>
            </a:p>
          </p:txBody>
        </p:sp>
        <p:sp>
          <p:nvSpPr>
            <p:cNvPr id="5" name="Folyamatábra: Közvetlen elérésű tárolás 4"/>
            <p:cNvSpPr/>
            <p:nvPr/>
          </p:nvSpPr>
          <p:spPr>
            <a:xfrm rot="10499248">
              <a:off x="7904156" y="1362673"/>
              <a:ext cx="826265" cy="377668"/>
            </a:xfrm>
            <a:prstGeom prst="flowChartMagneticDrum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hu-HU" dirty="0" smtClean="0">
                  <a:solidFill>
                    <a:srgbClr val="FF0000"/>
                  </a:solidFill>
                </a:rPr>
                <a:t>A</a:t>
              </a:r>
              <a:endParaRPr lang="hu-HU" dirty="0">
                <a:solidFill>
                  <a:srgbClr val="FF0000"/>
                </a:solidFill>
              </a:endParaRPr>
            </a:p>
          </p:txBody>
        </p:sp>
        <p:sp>
          <p:nvSpPr>
            <p:cNvPr id="6" name="Folyamatábra: Közvetlen elérésű tárolás 5"/>
            <p:cNvSpPr/>
            <p:nvPr/>
          </p:nvSpPr>
          <p:spPr>
            <a:xfrm rot="11407590">
              <a:off x="7884146" y="1920197"/>
              <a:ext cx="826265" cy="377668"/>
            </a:xfrm>
            <a:prstGeom prst="flowChartMagneticDrum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hu-HU" dirty="0" smtClean="0">
                  <a:solidFill>
                    <a:srgbClr val="00B050"/>
                  </a:solidFill>
                </a:rPr>
                <a:t>B</a:t>
              </a:r>
              <a:endParaRPr lang="hu-HU" dirty="0">
                <a:solidFill>
                  <a:srgbClr val="00B050"/>
                </a:solidFill>
              </a:endParaRPr>
            </a:p>
          </p:txBody>
        </p:sp>
        <p:cxnSp>
          <p:nvCxnSpPr>
            <p:cNvPr id="7" name="Egyenes összekötő nyíllal 6"/>
            <p:cNvCxnSpPr/>
            <p:nvPr/>
          </p:nvCxnSpPr>
          <p:spPr>
            <a:xfrm>
              <a:off x="5445060" y="1546180"/>
              <a:ext cx="2658838" cy="1735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gyenes összekötő nyíllal 7"/>
            <p:cNvCxnSpPr/>
            <p:nvPr/>
          </p:nvCxnSpPr>
          <p:spPr>
            <a:xfrm>
              <a:off x="5444547" y="1998192"/>
              <a:ext cx="2640959" cy="86626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nyíllal 11"/>
            <p:cNvCxnSpPr>
              <a:stCxn id="4" idx="10"/>
              <a:endCxn id="4" idx="4"/>
            </p:cNvCxnSpPr>
            <p:nvPr/>
          </p:nvCxnSpPr>
          <p:spPr>
            <a:xfrm>
              <a:off x="5287528" y="1323248"/>
              <a:ext cx="0" cy="947451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Szövegdoboz 12"/>
            <p:cNvSpPr txBox="1"/>
            <p:nvPr/>
          </p:nvSpPr>
          <p:spPr>
            <a:xfrm rot="170906">
              <a:off x="6540522" y="200063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L</a:t>
              </a:r>
              <a:endParaRPr lang="hu-HU" dirty="0"/>
            </a:p>
          </p:txBody>
        </p:sp>
        <p:sp>
          <p:nvSpPr>
            <p:cNvPr id="19" name="Bal oldali kapcsos zárójel 18"/>
            <p:cNvSpPr/>
            <p:nvPr/>
          </p:nvSpPr>
          <p:spPr>
            <a:xfrm rot="10800000">
              <a:off x="8745341" y="1489445"/>
              <a:ext cx="214312" cy="722110"/>
            </a:xfrm>
            <a:prstGeom prst="leftBrace">
              <a:avLst>
                <a:gd name="adj1" fmla="val 43889"/>
                <a:gd name="adj2" fmla="val 5000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 smtClean="0">
                  <a:solidFill>
                    <a:schemeClr val="lt1"/>
                  </a:solidFill>
                </a:rPr>
                <a:t>d</a:t>
              </a:r>
              <a:endParaRPr lang="hu-HU" dirty="0">
                <a:solidFill>
                  <a:schemeClr val="lt1"/>
                </a:solidFill>
              </a:endParaRPr>
            </a:p>
          </p:txBody>
        </p:sp>
        <p:sp>
          <p:nvSpPr>
            <p:cNvPr id="20" name="Szövegdoboz 19"/>
            <p:cNvSpPr txBox="1"/>
            <p:nvPr/>
          </p:nvSpPr>
          <p:spPr>
            <a:xfrm>
              <a:off x="8893610" y="1630357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d</a:t>
              </a:r>
              <a:endParaRPr lang="hu-HU" dirty="0"/>
            </a:p>
          </p:txBody>
        </p:sp>
        <p:cxnSp>
          <p:nvCxnSpPr>
            <p:cNvPr id="25" name="Egyenes összekötő nyíllal 24"/>
            <p:cNvCxnSpPr/>
            <p:nvPr/>
          </p:nvCxnSpPr>
          <p:spPr>
            <a:xfrm flipV="1">
              <a:off x="5444547" y="1563539"/>
              <a:ext cx="2659351" cy="42726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gyenes összekötő nyíllal 27"/>
            <p:cNvCxnSpPr/>
            <p:nvPr/>
          </p:nvCxnSpPr>
          <p:spPr>
            <a:xfrm>
              <a:off x="5444547" y="1551507"/>
              <a:ext cx="2640959" cy="533311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Szövegdoboz 40"/>
            <p:cNvSpPr txBox="1"/>
            <p:nvPr/>
          </p:nvSpPr>
          <p:spPr>
            <a:xfrm>
              <a:off x="5256398" y="1482177"/>
              <a:ext cx="3080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600" dirty="0" smtClean="0"/>
                <a:t>a</a:t>
              </a:r>
              <a:endParaRPr lang="hu-HU" sz="1600" dirty="0"/>
            </a:p>
          </p:txBody>
        </p:sp>
        <p:sp>
          <p:nvSpPr>
            <p:cNvPr id="42" name="Szövegdoboz 41"/>
            <p:cNvSpPr txBox="1"/>
            <p:nvPr/>
          </p:nvSpPr>
          <p:spPr>
            <a:xfrm>
              <a:off x="5248698" y="1699966"/>
              <a:ext cx="3129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600" dirty="0" smtClean="0"/>
                <a:t>b</a:t>
              </a:r>
              <a:endParaRPr lang="hu-HU" sz="1600" dirty="0"/>
            </a:p>
          </p:txBody>
        </p:sp>
        <p:sp>
          <p:nvSpPr>
            <p:cNvPr id="55" name="Szövegdoboz 54"/>
            <p:cNvSpPr txBox="1"/>
            <p:nvPr/>
          </p:nvSpPr>
          <p:spPr>
            <a:xfrm rot="170906">
              <a:off x="6444322" y="1161088"/>
              <a:ext cx="320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smtClean="0">
                  <a:solidFill>
                    <a:schemeClr val="bg2"/>
                  </a:solidFill>
                </a:rPr>
                <a:t>k</a:t>
              </a:r>
              <a:endParaRPr lang="hu-HU" dirty="0">
                <a:solidFill>
                  <a:schemeClr val="bg2"/>
                </a:solidFill>
              </a:endParaRPr>
            </a:p>
          </p:txBody>
        </p:sp>
        <p:sp>
          <p:nvSpPr>
            <p:cNvPr id="15" name="Ellipszis 14"/>
            <p:cNvSpPr/>
            <p:nvPr/>
          </p:nvSpPr>
          <p:spPr>
            <a:xfrm>
              <a:off x="5420494" y="1498267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4" name="Ellipszis 33"/>
            <p:cNvSpPr/>
            <p:nvPr/>
          </p:nvSpPr>
          <p:spPr>
            <a:xfrm>
              <a:off x="5411499" y="1938651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64106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tudatlanság néha áldás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388" y="1266940"/>
            <a:ext cx="8856662" cy="4938651"/>
          </a:xfrm>
        </p:spPr>
        <p:txBody>
          <a:bodyPr/>
          <a:lstStyle/>
          <a:p>
            <a:pPr marL="0" indent="0" algn="just">
              <a:buNone/>
            </a:pPr>
            <a:r>
              <a:rPr lang="hu-HU" sz="1800" dirty="0" smtClean="0"/>
              <a:t>„Hogy két foton különböző detektorokba való érkezése korrelált lehet: meglepően sokak számára ez eretnek, sőt, nyilvánvalóan abszurd ötlet volt. Félreérthetetlen formában közölték ezt velünk, személyesen, levélben, nyomtatásban; és laborkísérletek publikációján keresztül mutatták meg, </a:t>
            </a:r>
            <a:r>
              <a:rPr lang="hu-HU" sz="1800" i="1" dirty="0" smtClean="0"/>
              <a:t>hogy tévedünk</a:t>
            </a:r>
            <a:r>
              <a:rPr lang="hu-HU" sz="1800" dirty="0" smtClean="0"/>
              <a:t>.”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hu-HU" sz="1800" dirty="0" smtClean="0"/>
              <a:t>„Messze  voltam  attól,  hogy  ki  tudjam  számolni,  a </a:t>
            </a:r>
            <a:br>
              <a:rPr lang="hu-HU" sz="1800" dirty="0" smtClean="0"/>
            </a:br>
            <a:r>
              <a:rPr lang="hu-HU" sz="1800" dirty="0" smtClean="0"/>
              <a:t>kísérletünk     elég    érzékeny    lehet-e    egy   csillag </a:t>
            </a:r>
            <a:br>
              <a:rPr lang="hu-HU" sz="1800" dirty="0" smtClean="0"/>
            </a:br>
            <a:r>
              <a:rPr lang="hu-HU" sz="1800" dirty="0" smtClean="0"/>
              <a:t>vizsgálatára. Ehhez ismernem kellett volna a fotonokat,</a:t>
            </a:r>
            <a:br>
              <a:rPr lang="hu-HU" sz="1800" dirty="0" smtClean="0"/>
            </a:br>
            <a:r>
              <a:rPr lang="hu-HU" sz="1800" dirty="0" smtClean="0"/>
              <a:t>és mérnökként  fizikai  tanulmányaim jóval a kvantum-</a:t>
            </a:r>
            <a:br>
              <a:rPr lang="hu-HU" sz="1800" dirty="0" smtClean="0"/>
            </a:br>
            <a:r>
              <a:rPr lang="hu-HU" sz="1800" dirty="0" smtClean="0"/>
              <a:t>mechanika   előtt   megálltak.  Még  az  is  lehet,  hogy </a:t>
            </a:r>
            <a:br>
              <a:rPr lang="hu-HU" sz="1800" dirty="0" smtClean="0"/>
            </a:br>
            <a:r>
              <a:rPr lang="hu-HU" sz="1800" dirty="0" smtClean="0"/>
              <a:t>különben, sok fizikushoz hasonlóan arra jutottam volna,</a:t>
            </a:r>
            <a:br>
              <a:rPr lang="hu-HU" sz="1800" dirty="0" smtClean="0"/>
            </a:br>
            <a:r>
              <a:rPr lang="hu-HU" sz="1800" dirty="0" smtClean="0"/>
              <a:t>hogy a  dolog  nem  működhet  –  </a:t>
            </a:r>
            <a:r>
              <a:rPr lang="hu-HU" sz="1800" i="1" dirty="0" smtClean="0"/>
              <a:t>a  tudatlanság néha</a:t>
            </a:r>
            <a:br>
              <a:rPr lang="hu-HU" sz="1800" i="1" dirty="0" smtClean="0"/>
            </a:br>
            <a:r>
              <a:rPr lang="hu-HU" sz="1800" i="1" dirty="0" smtClean="0"/>
              <a:t>áldás</a:t>
            </a:r>
            <a:r>
              <a:rPr lang="hu-HU" sz="1800" dirty="0" smtClean="0"/>
              <a:t> a tudományban.”</a:t>
            </a:r>
            <a:r>
              <a:rPr lang="en-US" sz="1800" dirty="0" smtClean="0"/>
              <a:t> </a:t>
            </a:r>
            <a:endParaRPr lang="hu-HU" sz="1800" dirty="0" smtClean="0"/>
          </a:p>
          <a:p>
            <a:pPr marL="0" indent="0">
              <a:buNone/>
            </a:pPr>
            <a:endParaRPr lang="hu-HU" sz="1800" dirty="0" smtClean="0"/>
          </a:p>
          <a:p>
            <a:pPr marL="0" indent="0">
              <a:buNone/>
            </a:pPr>
            <a:r>
              <a:rPr lang="en-US" sz="1800" dirty="0" err="1"/>
              <a:t>Boffin</a:t>
            </a:r>
            <a:r>
              <a:rPr lang="en-US" sz="1800" dirty="0"/>
              <a:t>: </a:t>
            </a:r>
            <a:r>
              <a:rPr lang="hu-HU" sz="1800" dirty="0" smtClean="0"/>
              <a:t>Személyes történet a radar, a rádiócsillagászat és a kvantumoptika korai időszakából (R. H. Brown)</a:t>
            </a:r>
          </a:p>
        </p:txBody>
      </p:sp>
      <p:pic>
        <p:nvPicPr>
          <p:cNvPr id="4" name="Picture 8" descr="hanbury-brow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5941" y="2555228"/>
            <a:ext cx="2210109" cy="301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átum helye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smtClean="0"/>
              <a:t>Az atomoktól a csillagokig</a:t>
            </a:r>
            <a:endParaRPr lang="hu-HU"/>
          </a:p>
        </p:txBody>
      </p:sp>
      <p:sp>
        <p:nvSpPr>
          <p:cNvPr id="12" name="Élőláb helye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smtClean="0"/>
              <a:t>Csanád Máté – http://csanad.web.elte.hu/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11038-C9E9-456A-A755-4C6C1EAD285F}" type="slidenum">
              <a:rPr lang="hu-HU" smtClean="0"/>
              <a:pPr/>
              <a:t>13</a:t>
            </a:fld>
            <a:r>
              <a:rPr lang="hu-HU" smtClean="0"/>
              <a:t>/33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2176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tudatlanság néha áldás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388" y="1366092"/>
            <a:ext cx="8856662" cy="4839499"/>
          </a:xfrm>
        </p:spPr>
        <p:txBody>
          <a:bodyPr/>
          <a:lstStyle/>
          <a:p>
            <a:pPr marL="0" indent="0" algn="just">
              <a:buNone/>
            </a:pPr>
            <a:r>
              <a:rPr lang="hu-HU" sz="2000" dirty="0" smtClean="0"/>
              <a:t>„Érdekes </a:t>
            </a:r>
            <a:r>
              <a:rPr lang="hu-HU" sz="2000" dirty="0"/>
              <a:t>megnézni az elektron töltésére vonatkozó, Millikant követő méréseket. Ha az idő függvényében ábrázoljuk ezeket, látjuk, hogy az első kicsit nagyobb Millikan értékénél, a következő még nagyobb, és így tovább, míg egy bizonyos, Millikan értékénél nagyobb számnál meg nem állapodnak. Miért nem mérték egyből helyesen az értéket</a:t>
            </a:r>
            <a:r>
              <a:rPr lang="hu-HU" sz="2000" dirty="0" smtClean="0"/>
              <a:t>?</a:t>
            </a:r>
          </a:p>
          <a:p>
            <a:pPr marL="0" indent="0" algn="just">
              <a:buNone/>
            </a:pPr>
            <a:r>
              <a:rPr lang="hu-HU" sz="2000" dirty="0" smtClean="0"/>
              <a:t>...</a:t>
            </a:r>
          </a:p>
          <a:p>
            <a:pPr marL="0" indent="0" algn="just">
              <a:buNone/>
            </a:pPr>
            <a:r>
              <a:rPr lang="hu-HU" sz="2000" dirty="0" smtClean="0"/>
              <a:t>Amikor </a:t>
            </a:r>
            <a:r>
              <a:rPr lang="hu-HU" sz="2000" dirty="0"/>
              <a:t>a kísérlet vezetője Millikanénél lényegesen nagyobb számot kapott, azt gondolta, biztos valamit rosszul csinált </a:t>
            </a:r>
            <a:r>
              <a:rPr lang="hu-HU" sz="2000" dirty="0" smtClean="0"/>
              <a:t>– és </a:t>
            </a:r>
            <a:r>
              <a:rPr lang="hu-HU" sz="2000" dirty="0"/>
              <a:t>megkereste ennek okát. Ha Millikanhez közeli értéket talált, akkor nem olyan alaposan nézte át a kísérletet</a:t>
            </a:r>
            <a:r>
              <a:rPr lang="hu-HU" sz="2000" dirty="0" smtClean="0"/>
              <a:t>.”</a:t>
            </a:r>
          </a:p>
          <a:p>
            <a:pPr marL="0" indent="0" algn="just">
              <a:buNone/>
            </a:pPr>
            <a:endParaRPr lang="hu-HU" sz="2000" dirty="0" smtClean="0"/>
          </a:p>
          <a:p>
            <a:pPr marL="0" indent="0" algn="just">
              <a:buNone/>
            </a:pPr>
            <a:r>
              <a:rPr lang="hu-HU" sz="2000" dirty="0" smtClean="0"/>
              <a:t>„Tréfál, </a:t>
            </a:r>
            <a:r>
              <a:rPr lang="hu-HU" sz="2000" dirty="0" err="1" smtClean="0"/>
              <a:t>Feynman</a:t>
            </a:r>
            <a:r>
              <a:rPr lang="hu-HU" sz="2000" dirty="0" smtClean="0"/>
              <a:t> úr?” – Egy mindenre kíváncsi pasas kalandjai</a:t>
            </a:r>
            <a:br>
              <a:rPr lang="hu-HU" sz="2000" dirty="0" smtClean="0"/>
            </a:br>
            <a:r>
              <a:rPr lang="hu-HU" sz="2000" dirty="0" smtClean="0"/>
              <a:t>(R. P. </a:t>
            </a:r>
            <a:r>
              <a:rPr lang="hu-HU" sz="2000" dirty="0" err="1" smtClean="0"/>
              <a:t>Feynman</a:t>
            </a:r>
            <a:r>
              <a:rPr lang="hu-HU" sz="2000" dirty="0" smtClean="0"/>
              <a:t>)</a:t>
            </a:r>
            <a:endParaRPr lang="hu-HU" sz="2000" dirty="0"/>
          </a:p>
        </p:txBody>
      </p:sp>
      <p:sp>
        <p:nvSpPr>
          <p:cNvPr id="10" name="Dátum helye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smtClean="0"/>
              <a:t>Az atomoktól a csillagokig</a:t>
            </a:r>
            <a:endParaRPr lang="hu-HU"/>
          </a:p>
        </p:txBody>
      </p:sp>
      <p:sp>
        <p:nvSpPr>
          <p:cNvPr id="11" name="Élőláb helye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smtClean="0"/>
              <a:t>Csanád Máté – http://csanad.web.elte.hu/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11038-C9E9-456A-A755-4C6C1EAD285F}" type="slidenum">
              <a:rPr lang="hu-HU" smtClean="0"/>
              <a:pPr/>
              <a:t>14</a:t>
            </a:fld>
            <a:r>
              <a:rPr lang="hu-HU" smtClean="0"/>
              <a:t>/33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2301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eddigiek összegzése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hu-HU" dirty="0" smtClean="0"/>
              <a:t>A fény elektromágneses hullám, intenzitása (erőssége) a hullámzó tér négyzetével arányos</a:t>
            </a:r>
          </a:p>
          <a:p>
            <a:pPr>
              <a:lnSpc>
                <a:spcPct val="130000"/>
              </a:lnSpc>
            </a:pPr>
            <a:r>
              <a:rPr lang="hu-HU" dirty="0" smtClean="0"/>
              <a:t>A fény ugyanakkor fotonokból is áll</a:t>
            </a:r>
          </a:p>
          <a:p>
            <a:pPr>
              <a:lnSpc>
                <a:spcPct val="130000"/>
              </a:lnSpc>
            </a:pPr>
            <a:r>
              <a:rPr lang="hu-HU" dirty="0" smtClean="0"/>
              <a:t>Nem a fotonok </a:t>
            </a:r>
            <a:r>
              <a:rPr lang="hu-HU" dirty="0" err="1" smtClean="0"/>
              <a:t>interferálnak</a:t>
            </a:r>
            <a:r>
              <a:rPr lang="hu-HU" dirty="0" smtClean="0"/>
              <a:t>, hanem a „lehetőségek”, azaz a lehetséges útvonalak</a:t>
            </a:r>
          </a:p>
          <a:p>
            <a:pPr>
              <a:lnSpc>
                <a:spcPct val="130000"/>
              </a:lnSpc>
            </a:pPr>
            <a:r>
              <a:rPr lang="hu-HU" dirty="0" smtClean="0"/>
              <a:t>R. H. Brown megfigyelése: a csillag különböző pontjaiból érkező fény (rádióhullám) interferál</a:t>
            </a:r>
          </a:p>
          <a:p>
            <a:pPr>
              <a:lnSpc>
                <a:spcPct val="130000"/>
              </a:lnSpc>
            </a:pPr>
            <a:r>
              <a:rPr lang="hu-HU" dirty="0" smtClean="0"/>
              <a:t>A fény-távcsőben pontszerű csillag mérete mérhető!</a:t>
            </a:r>
          </a:p>
          <a:p>
            <a:pPr>
              <a:lnSpc>
                <a:spcPct val="130000"/>
              </a:lnSpc>
            </a:pPr>
            <a:r>
              <a:rPr lang="hu-HU" dirty="0" smtClean="0"/>
              <a:t>Ezek különböző fotonok!</a:t>
            </a:r>
          </a:p>
          <a:p>
            <a:pPr>
              <a:lnSpc>
                <a:spcPct val="130000"/>
              </a:lnSpc>
            </a:pPr>
            <a:r>
              <a:rPr lang="hu-HU" dirty="0" smtClean="0"/>
              <a:t>Hogyan lehetséges az interferencia?</a:t>
            </a:r>
          </a:p>
        </p:txBody>
      </p:sp>
      <p:sp>
        <p:nvSpPr>
          <p:cNvPr id="10" name="Dátum helye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smtClean="0"/>
              <a:t>Az atomoktól a csillagokig</a:t>
            </a:r>
            <a:endParaRPr lang="hu-HU"/>
          </a:p>
        </p:txBody>
      </p:sp>
      <p:sp>
        <p:nvSpPr>
          <p:cNvPr id="11" name="Élőláb helye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smtClean="0"/>
              <a:t>Csanád Máté – http://csanad.web.elte.hu/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11038-C9E9-456A-A755-4C6C1EAD285F}" type="slidenum">
              <a:rPr lang="hu-HU" smtClean="0"/>
              <a:pPr/>
              <a:t>15</a:t>
            </a:fld>
            <a:r>
              <a:rPr lang="hu-HU" smtClean="0"/>
              <a:t>/33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1698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részecskék hullámtermészete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388" y="1298338"/>
            <a:ext cx="8856662" cy="4861533"/>
          </a:xfrm>
        </p:spPr>
        <p:txBody>
          <a:bodyPr/>
          <a:lstStyle/>
          <a:p>
            <a:r>
              <a:rPr lang="hu-HU" dirty="0" smtClean="0"/>
              <a:t>Ha a fény lehet részecske, akkor az elektron is lehet hullám? Igen, sőt, az atomok, molekulák is!</a:t>
            </a:r>
          </a:p>
          <a:p>
            <a:r>
              <a:rPr lang="hu-HU" dirty="0" err="1" smtClean="0"/>
              <a:t>Egymolekula-interferencia</a:t>
            </a:r>
            <a:r>
              <a:rPr lang="hu-HU" dirty="0" smtClean="0"/>
              <a:t> szerves </a:t>
            </a:r>
            <a:r>
              <a:rPr lang="hu-HU" dirty="0" err="1" smtClean="0"/>
              <a:t>makromolekulákal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(</a:t>
            </a:r>
            <a:r>
              <a:rPr lang="hu-HU" dirty="0" err="1" smtClean="0"/>
              <a:t>ftálocianin-származék</a:t>
            </a:r>
            <a:r>
              <a:rPr lang="hu-HU" dirty="0"/>
              <a:t>)</a:t>
            </a:r>
            <a:endParaRPr lang="hu-HU" dirty="0" smtClean="0"/>
          </a:p>
          <a:p>
            <a:r>
              <a:rPr lang="hu-HU" dirty="0" smtClean="0"/>
              <a:t>Kétrés-kísérlet C</a:t>
            </a:r>
            <a:r>
              <a:rPr lang="hu-HU" baseline="-25000" dirty="0" smtClean="0"/>
              <a:t>60</a:t>
            </a:r>
            <a:r>
              <a:rPr lang="hu-HU" dirty="0" smtClean="0"/>
              <a:t> molekulákkal: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0" y="3294043"/>
            <a:ext cx="5850563" cy="291154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985" y="2875402"/>
            <a:ext cx="2877853" cy="3330189"/>
          </a:xfrm>
          <a:prstGeom prst="rect">
            <a:avLst/>
          </a:prstGeom>
        </p:spPr>
      </p:pic>
      <p:pic>
        <p:nvPicPr>
          <p:cNvPr id="7" name="SingleMoleculeInterference_nagyke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6347" y="3148573"/>
            <a:ext cx="4287653" cy="3215740"/>
          </a:xfrm>
          <a:prstGeom prst="rect">
            <a:avLst/>
          </a:prstGeom>
        </p:spPr>
      </p:pic>
      <p:sp>
        <p:nvSpPr>
          <p:cNvPr id="13" name="Dátum helye 1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smtClean="0"/>
              <a:t>Az atomoktól a csillagokig</a:t>
            </a:r>
            <a:endParaRPr lang="hu-HU"/>
          </a:p>
        </p:txBody>
      </p:sp>
      <p:sp>
        <p:nvSpPr>
          <p:cNvPr id="14" name="Élőláb helye 1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smtClean="0"/>
              <a:t>Csanád Máté – http://csanad.web.elte.hu/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11038-C9E9-456A-A755-4C6C1EAD285F}" type="slidenum">
              <a:rPr lang="hu-HU" smtClean="0"/>
              <a:pPr/>
              <a:t>16</a:t>
            </a:fld>
            <a:r>
              <a:rPr lang="hu-HU" smtClean="0"/>
              <a:t>/33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9556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kvantumfizika alapjai</a:t>
            </a:r>
            <a:endParaRPr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179388" y="1301115"/>
                <a:ext cx="8856662" cy="4767316"/>
              </a:xfrm>
            </p:spPr>
            <p:txBody>
              <a:bodyPr/>
              <a:lstStyle/>
              <a:p>
                <a:r>
                  <a:rPr lang="hu-HU" dirty="0" smtClean="0"/>
                  <a:t>Mi felel meg a elektromágneses hullám intenzitásának?	</a:t>
                </a:r>
                <a:br>
                  <a:rPr lang="hu-HU" dirty="0" smtClean="0"/>
                </a:br>
                <a:r>
                  <a:rPr lang="hu-HU" dirty="0" smtClean="0"/>
                  <a:t>Észlelési valószínűség, avagy megtalálási valószínűség</a:t>
                </a:r>
              </a:p>
              <a:p>
                <a:r>
                  <a:rPr lang="hu-HU" dirty="0" smtClean="0"/>
                  <a:t>Mi hullámzik? Hát a hullámfüggvény!</a:t>
                </a:r>
                <a:br>
                  <a:rPr lang="hu-HU" dirty="0" smtClean="0"/>
                </a:br>
                <a:r>
                  <a:rPr lang="hu-HU" dirty="0" smtClean="0"/>
                  <a:t>A részecske egyúttal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hu-HU" b="0" i="0" smtClean="0">
                        <a:latin typeface="Cambria Math" panose="02040503050406030204" pitchFamily="18" charset="0"/>
                      </a:rPr>
                      <m:t>Ψ</m:t>
                    </m:r>
                    <m:d>
                      <m:d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hu-HU" dirty="0" smtClean="0"/>
                  <a:t> hullám, </a:t>
                </a:r>
                <a14:m>
                  <m:oMath xmlns:m="http://schemas.openxmlformats.org/officeDocument/2006/math">
                    <m:r>
                      <a:rPr lang="hu-HU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hu-HU" dirty="0" smtClean="0"/>
                  <a:t> hullámszámmal</a:t>
                </a:r>
              </a:p>
              <a:p>
                <a:r>
                  <a:rPr lang="hu-HU" dirty="0" smtClean="0"/>
                  <a:t>Erre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/ℏ</m:t>
                    </m:r>
                  </m:oMath>
                </a14:m>
                <a:r>
                  <a:rPr lang="hu-HU" dirty="0" smtClean="0"/>
                  <a:t> összefüggés igaz (ahol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hu-HU" dirty="0" smtClean="0"/>
                  <a:t> az impulzus)</a:t>
                </a:r>
              </a:p>
              <a:p>
                <a:r>
                  <a:rPr lang="hu-HU" dirty="0" smtClean="0"/>
                  <a:t>Így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hu-HU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u-HU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hu-HU" b="0" i="0" smtClean="0">
                                <a:latin typeface="Cambria Math" panose="02040503050406030204" pitchFamily="18" charset="0"/>
                              </a:rPr>
                              <m:t>Ψ</m:t>
                            </m:r>
                            <m:d>
                              <m:dPr>
                                <m:ctrlPr>
                                  <a:rPr lang="hu-HU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hu-HU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hu-HU" dirty="0" smtClean="0"/>
                  <a:t> a részecske „megtalálási valószínűsége”</a:t>
                </a:r>
              </a:p>
              <a:p>
                <a:r>
                  <a:rPr lang="hu-HU" dirty="0" smtClean="0"/>
                  <a:t>Egy részecske bárhova becsapódhat</a:t>
                </a:r>
              </a:p>
              <a:p>
                <a:r>
                  <a:rPr lang="hu-HU" dirty="0" smtClean="0"/>
                  <a:t>Sok részecske már követi a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hu-HU" dirty="0" smtClean="0"/>
                  <a:t> </a:t>
                </a:r>
                <a:br>
                  <a:rPr lang="hu-HU" dirty="0" smtClean="0"/>
                </a:br>
                <a:r>
                  <a:rPr lang="hu-HU" dirty="0" smtClean="0"/>
                  <a:t>eloszlást</a:t>
                </a:r>
              </a:p>
              <a:p>
                <a:r>
                  <a:rPr lang="hu-HU" dirty="0" smtClean="0"/>
                  <a:t>Ténylegesen észlelhető is</a:t>
                </a:r>
              </a:p>
              <a:p>
                <a:r>
                  <a:rPr lang="hu-HU" dirty="0" smtClean="0"/>
                  <a:t>Hogy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hu-HU" b="0" i="0" smtClean="0">
                        <a:latin typeface="Cambria Math" panose="02040503050406030204" pitchFamily="18" charset="0"/>
                      </a:rPr>
                      <m:t>Ψ</m:t>
                    </m:r>
                    <m:d>
                      <m:d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hu-HU" dirty="0" smtClean="0"/>
                  <a:t> micsoda? Interpretáció</a:t>
                </a:r>
                <a:r>
                  <a:rPr lang="hu-HU" dirty="0"/>
                  <a:t/>
                </a:r>
                <a:br>
                  <a:rPr lang="hu-HU" dirty="0"/>
                </a:br>
                <a:r>
                  <a:rPr lang="hu-HU" dirty="0" smtClean="0"/>
                  <a:t>kérdése…</a:t>
                </a:r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388" y="1301115"/>
                <a:ext cx="8856662" cy="4767316"/>
              </a:xfrm>
              <a:blipFill rotWithShape="0">
                <a:blip r:embed="rId2"/>
                <a:stretch>
                  <a:fillRect l="-895" t="-895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597" y="3589020"/>
            <a:ext cx="2420871" cy="2715310"/>
          </a:xfrm>
          <a:prstGeom prst="rect">
            <a:avLst/>
          </a:prstGeom>
        </p:spPr>
      </p:pic>
      <p:sp>
        <p:nvSpPr>
          <p:cNvPr id="11" name="Dátum helye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smtClean="0"/>
              <a:t>Az atomoktól a csillagokig</a:t>
            </a:r>
            <a:endParaRPr lang="hu-HU"/>
          </a:p>
        </p:txBody>
      </p:sp>
      <p:sp>
        <p:nvSpPr>
          <p:cNvPr id="12" name="Élőláb helye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smtClean="0"/>
              <a:t>Csanád Máté – http://csanad.web.elte.hu/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11038-C9E9-456A-A755-4C6C1EAD285F}" type="slidenum">
              <a:rPr lang="hu-HU" smtClean="0"/>
              <a:pPr/>
              <a:t>17</a:t>
            </a:fld>
            <a:r>
              <a:rPr lang="hu-HU" smtClean="0"/>
              <a:t>/33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7678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részecskék </a:t>
            </a:r>
            <a:r>
              <a:rPr lang="hu-HU" dirty="0" err="1" smtClean="0"/>
              <a:t>megkülönböztethetlensége</a:t>
            </a:r>
            <a:endParaRPr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hu-HU" dirty="0" smtClean="0"/>
                  <a:t>Öt golyóból hányféleképpen választhatunk kettőt?</a:t>
                </a:r>
              </a:p>
              <a:p>
                <a:endParaRPr lang="hu-HU" dirty="0"/>
              </a:p>
              <a:p>
                <a:endParaRPr lang="hu-HU" dirty="0" smtClean="0"/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hu-HU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hu-HU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mr>
                          <m:mr>
                            <m:e>
                              <m:r>
                                <a:rPr lang="hu-H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  <m:r>
                      <a:rPr lang="hu-HU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5!</m:t>
                        </m:r>
                      </m:num>
                      <m:den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2!3!</m:t>
                        </m:r>
                      </m:den>
                    </m:f>
                    <m:r>
                      <a:rPr lang="hu-HU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hu-HU" dirty="0" smtClean="0"/>
                  <a:t> a lehetőségek száma</a:t>
                </a:r>
              </a:p>
              <a:p>
                <a:r>
                  <a:rPr lang="hu-HU" dirty="0" smtClean="0"/>
                  <a:t>Mi van, ha a golyók helyett részecskékről beszélünk?</a:t>
                </a:r>
              </a:p>
              <a:p>
                <a:r>
                  <a:rPr lang="hu-HU" dirty="0" smtClean="0"/>
                  <a:t>Megkülönböztethetetlenek! Csak egy lehetőség!</a:t>
                </a:r>
              </a:p>
              <a:p>
                <a:endParaRPr lang="hu-HU" dirty="0" smtClean="0"/>
              </a:p>
              <a:p>
                <a:endParaRPr lang="hu-HU" dirty="0"/>
              </a:p>
              <a:p>
                <a:endParaRPr lang="hu-HU" dirty="0" smtClean="0"/>
              </a:p>
              <a:p>
                <a:r>
                  <a:rPr lang="hu-HU" dirty="0" smtClean="0"/>
                  <a:t>Mit jelent mindez számunkra?</a:t>
                </a:r>
              </a:p>
              <a:p>
                <a:r>
                  <a:rPr lang="hu-HU" dirty="0" err="1" smtClean="0"/>
                  <a:t>Kétrészecske</a:t>
                </a:r>
                <a:r>
                  <a:rPr lang="hu-HU" dirty="0" smtClean="0"/>
                  <a:t> hullámfüggvény: </a:t>
                </a:r>
                <a:r>
                  <a:rPr lang="hu-HU" dirty="0" err="1" smtClean="0"/>
                  <a:t>szimmetrizálandó</a:t>
                </a:r>
                <a:r>
                  <a:rPr lang="hu-HU" dirty="0" smtClean="0"/>
                  <a:t>!</a:t>
                </a:r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895" t="-895" b="-1790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Csoportba foglalás 27"/>
          <p:cNvGrpSpPr/>
          <p:nvPr/>
        </p:nvGrpSpPr>
        <p:grpSpPr>
          <a:xfrm>
            <a:off x="1046688" y="1987802"/>
            <a:ext cx="1480412" cy="767276"/>
            <a:chOff x="1132591" y="2519504"/>
            <a:chExt cx="1480412" cy="767276"/>
          </a:xfrm>
        </p:grpSpPr>
        <p:sp>
          <p:nvSpPr>
            <p:cNvPr id="4" name="Ellipszis 3"/>
            <p:cNvSpPr>
              <a:spLocks noChangeAspect="1"/>
            </p:cNvSpPr>
            <p:nvPr/>
          </p:nvSpPr>
          <p:spPr>
            <a:xfrm>
              <a:off x="1336305" y="2519504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254000"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2000" rtlCol="0" anchor="ctr"/>
            <a:lstStyle/>
            <a:p>
              <a:pPr algn="ctr"/>
              <a:r>
                <a:rPr lang="hu-HU" dirty="0" smtClean="0">
                  <a:solidFill>
                    <a:schemeClr val="tx1"/>
                  </a:solidFill>
                </a:rPr>
                <a:t>1</a:t>
              </a:r>
              <a:endParaRPr lang="hu-HU" dirty="0">
                <a:solidFill>
                  <a:schemeClr val="tx1"/>
                </a:solidFill>
              </a:endParaRPr>
            </a:p>
          </p:txBody>
        </p:sp>
        <p:sp>
          <p:nvSpPr>
            <p:cNvPr id="5" name="Ellipszis 4"/>
            <p:cNvSpPr>
              <a:spLocks noChangeAspect="1"/>
            </p:cNvSpPr>
            <p:nvPr/>
          </p:nvSpPr>
          <p:spPr>
            <a:xfrm>
              <a:off x="2253003" y="2926780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254000"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2000" rtlCol="0" anchor="ctr"/>
            <a:lstStyle/>
            <a:p>
              <a:pPr algn="ctr"/>
              <a:r>
                <a:rPr lang="hu-HU" dirty="0" smtClean="0">
                  <a:solidFill>
                    <a:schemeClr val="tx1"/>
                  </a:solidFill>
                </a:rPr>
                <a:t>4</a:t>
              </a:r>
              <a:endParaRPr lang="hu-HU" dirty="0">
                <a:solidFill>
                  <a:schemeClr val="tx1"/>
                </a:solidFill>
              </a:endParaRPr>
            </a:p>
          </p:txBody>
        </p:sp>
        <p:sp>
          <p:nvSpPr>
            <p:cNvPr id="6" name="Ellipszis 5"/>
            <p:cNvSpPr>
              <a:spLocks noChangeAspect="1"/>
            </p:cNvSpPr>
            <p:nvPr/>
          </p:nvSpPr>
          <p:spPr>
            <a:xfrm rot="21157227">
              <a:off x="1843701" y="2901133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254000"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2000" rtlCol="0" anchor="ctr"/>
            <a:lstStyle/>
            <a:p>
              <a:pPr algn="ctr"/>
              <a:r>
                <a:rPr lang="hu-HU" dirty="0" smtClean="0">
                  <a:solidFill>
                    <a:schemeClr val="tx1"/>
                  </a:solidFill>
                </a:rPr>
                <a:t>3</a:t>
              </a:r>
              <a:endParaRPr lang="hu-HU" dirty="0">
                <a:solidFill>
                  <a:schemeClr val="tx1"/>
                </a:solidFill>
              </a:endParaRPr>
            </a:p>
          </p:txBody>
        </p:sp>
        <p:sp>
          <p:nvSpPr>
            <p:cNvPr id="7" name="Ellipszis 6"/>
            <p:cNvSpPr>
              <a:spLocks noChangeAspect="1"/>
            </p:cNvSpPr>
            <p:nvPr/>
          </p:nvSpPr>
          <p:spPr>
            <a:xfrm>
              <a:off x="2171093" y="2519504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254000"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2000" rtlCol="0" anchor="ctr"/>
            <a:lstStyle/>
            <a:p>
              <a:pPr algn="ctr"/>
              <a:r>
                <a:rPr lang="hu-HU" dirty="0" smtClean="0">
                  <a:solidFill>
                    <a:schemeClr val="tx1"/>
                  </a:solidFill>
                </a:rPr>
                <a:t>5</a:t>
              </a:r>
              <a:endParaRPr lang="hu-HU" dirty="0">
                <a:solidFill>
                  <a:schemeClr val="tx1"/>
                </a:solidFill>
              </a:endParaRPr>
            </a:p>
          </p:txBody>
        </p:sp>
        <p:sp>
          <p:nvSpPr>
            <p:cNvPr id="8" name="Ellipszis 7"/>
            <p:cNvSpPr>
              <a:spLocks noChangeAspect="1"/>
            </p:cNvSpPr>
            <p:nvPr/>
          </p:nvSpPr>
          <p:spPr>
            <a:xfrm>
              <a:off x="1132591" y="2880650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254000"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2000" rtlCol="0" anchor="ctr"/>
            <a:lstStyle/>
            <a:p>
              <a:pPr algn="ctr"/>
              <a:r>
                <a:rPr lang="hu-HU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47" name="Csoportba foglalás 46"/>
          <p:cNvGrpSpPr/>
          <p:nvPr/>
        </p:nvGrpSpPr>
        <p:grpSpPr>
          <a:xfrm>
            <a:off x="1736169" y="4313122"/>
            <a:ext cx="1573268" cy="842514"/>
            <a:chOff x="4659144" y="4143408"/>
            <a:chExt cx="1573268" cy="842514"/>
          </a:xfrm>
        </p:grpSpPr>
        <p:sp>
          <p:nvSpPr>
            <p:cNvPr id="12" name="Ellipszis 11"/>
            <p:cNvSpPr>
              <a:spLocks noChangeAspect="1"/>
            </p:cNvSpPr>
            <p:nvPr/>
          </p:nvSpPr>
          <p:spPr>
            <a:xfrm>
              <a:off x="5872412" y="4220976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254000"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2000" rtlCol="0" anchor="ctr"/>
            <a:lstStyle/>
            <a:p>
              <a:pPr algn="ctr"/>
              <a:endParaRPr lang="hu-HU" dirty="0">
                <a:solidFill>
                  <a:schemeClr val="tx1"/>
                </a:solidFill>
              </a:endParaRPr>
            </a:p>
          </p:txBody>
        </p:sp>
        <p:sp>
          <p:nvSpPr>
            <p:cNvPr id="13" name="Ellipszis 12"/>
            <p:cNvSpPr>
              <a:spLocks noChangeAspect="1"/>
            </p:cNvSpPr>
            <p:nvPr/>
          </p:nvSpPr>
          <p:spPr>
            <a:xfrm>
              <a:off x="4981266" y="4625922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254000"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2000" rtlCol="0" anchor="ctr"/>
            <a:lstStyle/>
            <a:p>
              <a:pPr algn="ctr"/>
              <a:endParaRPr lang="hu-HU" dirty="0">
                <a:solidFill>
                  <a:schemeClr val="tx1"/>
                </a:solidFill>
              </a:endParaRPr>
            </a:p>
          </p:txBody>
        </p:sp>
        <p:sp>
          <p:nvSpPr>
            <p:cNvPr id="14" name="Ellipszis 13"/>
            <p:cNvSpPr>
              <a:spLocks noChangeAspect="1"/>
            </p:cNvSpPr>
            <p:nvPr/>
          </p:nvSpPr>
          <p:spPr>
            <a:xfrm rot="21157227">
              <a:off x="4659144" y="4400976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254000"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2000" rtlCol="0" anchor="ctr"/>
            <a:lstStyle/>
            <a:p>
              <a:pPr algn="ctr"/>
              <a:endParaRPr lang="hu-HU" dirty="0">
                <a:solidFill>
                  <a:schemeClr val="tx1"/>
                </a:solidFill>
              </a:endParaRPr>
            </a:p>
          </p:txBody>
        </p:sp>
        <p:sp>
          <p:nvSpPr>
            <p:cNvPr id="15" name="Ellipszis 14"/>
            <p:cNvSpPr>
              <a:spLocks noChangeAspect="1"/>
            </p:cNvSpPr>
            <p:nvPr/>
          </p:nvSpPr>
          <p:spPr>
            <a:xfrm>
              <a:off x="5656366" y="4580977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254000"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2000" rtlCol="0" anchor="ctr"/>
            <a:lstStyle/>
            <a:p>
              <a:pPr algn="ctr"/>
              <a:endParaRPr lang="hu-HU" dirty="0">
                <a:solidFill>
                  <a:schemeClr val="tx1"/>
                </a:solidFill>
              </a:endParaRPr>
            </a:p>
          </p:txBody>
        </p:sp>
        <p:sp>
          <p:nvSpPr>
            <p:cNvPr id="16" name="Ellipszis 15"/>
            <p:cNvSpPr>
              <a:spLocks noChangeAspect="1"/>
            </p:cNvSpPr>
            <p:nvPr/>
          </p:nvSpPr>
          <p:spPr>
            <a:xfrm>
              <a:off x="5494041" y="4143408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254000"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2000" rtlCol="0" anchor="ctr"/>
            <a:lstStyle/>
            <a:p>
              <a:pPr algn="ctr"/>
              <a:endParaRPr lang="hu-HU" dirty="0">
                <a:solidFill>
                  <a:schemeClr val="tx1"/>
                </a:solidFill>
              </a:endParaRPr>
            </a:p>
          </p:txBody>
        </p:sp>
        <p:cxnSp>
          <p:nvCxnSpPr>
            <p:cNvPr id="20" name="Egyenes összekötő nyíllal 19"/>
            <p:cNvCxnSpPr/>
            <p:nvPr/>
          </p:nvCxnSpPr>
          <p:spPr>
            <a:xfrm flipV="1">
              <a:off x="5040773" y="4379347"/>
              <a:ext cx="416292" cy="124062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Csoportba foglalás 34"/>
          <p:cNvGrpSpPr/>
          <p:nvPr/>
        </p:nvGrpSpPr>
        <p:grpSpPr>
          <a:xfrm>
            <a:off x="3625288" y="1997676"/>
            <a:ext cx="1480412" cy="767276"/>
            <a:chOff x="1132591" y="2519504"/>
            <a:chExt cx="1480412" cy="767276"/>
          </a:xfrm>
        </p:grpSpPr>
        <p:sp>
          <p:nvSpPr>
            <p:cNvPr id="36" name="Ellipszis 35"/>
            <p:cNvSpPr>
              <a:spLocks noChangeAspect="1"/>
            </p:cNvSpPr>
            <p:nvPr/>
          </p:nvSpPr>
          <p:spPr>
            <a:xfrm>
              <a:off x="1336305" y="2519504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254000"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2000" rtlCol="0" anchor="ctr"/>
            <a:lstStyle/>
            <a:p>
              <a:pPr algn="ctr"/>
              <a:r>
                <a:rPr lang="hu-HU" dirty="0" smtClean="0">
                  <a:solidFill>
                    <a:schemeClr val="tx1"/>
                  </a:solidFill>
                </a:rPr>
                <a:t>5</a:t>
              </a:r>
              <a:endParaRPr lang="hu-HU" dirty="0">
                <a:solidFill>
                  <a:schemeClr val="tx1"/>
                </a:solidFill>
              </a:endParaRPr>
            </a:p>
          </p:txBody>
        </p:sp>
        <p:sp>
          <p:nvSpPr>
            <p:cNvPr id="37" name="Ellipszis 36"/>
            <p:cNvSpPr>
              <a:spLocks noChangeAspect="1"/>
            </p:cNvSpPr>
            <p:nvPr/>
          </p:nvSpPr>
          <p:spPr>
            <a:xfrm>
              <a:off x="2253003" y="2926780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254000"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2000" rtlCol="0" anchor="ctr"/>
            <a:lstStyle/>
            <a:p>
              <a:pPr algn="ctr"/>
              <a:r>
                <a:rPr lang="hu-HU" dirty="0" smtClean="0">
                  <a:solidFill>
                    <a:schemeClr val="tx1"/>
                  </a:solidFill>
                </a:rPr>
                <a:t>4</a:t>
              </a:r>
              <a:endParaRPr lang="hu-HU" dirty="0">
                <a:solidFill>
                  <a:schemeClr val="tx1"/>
                </a:solidFill>
              </a:endParaRPr>
            </a:p>
          </p:txBody>
        </p:sp>
        <p:sp>
          <p:nvSpPr>
            <p:cNvPr id="38" name="Ellipszis 37"/>
            <p:cNvSpPr>
              <a:spLocks noChangeAspect="1"/>
            </p:cNvSpPr>
            <p:nvPr/>
          </p:nvSpPr>
          <p:spPr>
            <a:xfrm rot="21157227">
              <a:off x="1843701" y="2901133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254000"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2000" rtlCol="0" anchor="ctr"/>
            <a:lstStyle/>
            <a:p>
              <a:pPr algn="ctr"/>
              <a:r>
                <a:rPr lang="hu-HU" dirty="0" smtClean="0">
                  <a:solidFill>
                    <a:schemeClr val="tx1"/>
                  </a:solidFill>
                </a:rPr>
                <a:t>3</a:t>
              </a:r>
              <a:endParaRPr lang="hu-HU" dirty="0">
                <a:solidFill>
                  <a:schemeClr val="tx1"/>
                </a:solidFill>
              </a:endParaRPr>
            </a:p>
          </p:txBody>
        </p:sp>
        <p:sp>
          <p:nvSpPr>
            <p:cNvPr id="39" name="Ellipszis 38"/>
            <p:cNvSpPr>
              <a:spLocks noChangeAspect="1"/>
            </p:cNvSpPr>
            <p:nvPr/>
          </p:nvSpPr>
          <p:spPr>
            <a:xfrm>
              <a:off x="2171093" y="2519504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254000"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2000" rtlCol="0" anchor="ctr"/>
            <a:lstStyle/>
            <a:p>
              <a:pPr algn="ctr"/>
              <a:r>
                <a:rPr lang="hu-HU" dirty="0" smtClean="0">
                  <a:solidFill>
                    <a:schemeClr val="tx1"/>
                  </a:solidFill>
                </a:rPr>
                <a:t>1</a:t>
              </a:r>
              <a:endParaRPr lang="hu-HU" dirty="0">
                <a:solidFill>
                  <a:schemeClr val="tx1"/>
                </a:solidFill>
              </a:endParaRPr>
            </a:p>
          </p:txBody>
        </p:sp>
        <p:sp>
          <p:nvSpPr>
            <p:cNvPr id="40" name="Ellipszis 39"/>
            <p:cNvSpPr>
              <a:spLocks noChangeAspect="1"/>
            </p:cNvSpPr>
            <p:nvPr/>
          </p:nvSpPr>
          <p:spPr>
            <a:xfrm>
              <a:off x="1132591" y="2880650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254000"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2000" rtlCol="0" anchor="ctr"/>
            <a:lstStyle/>
            <a:p>
              <a:pPr algn="ctr"/>
              <a:r>
                <a:rPr lang="hu-HU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41" name="Csoportba foglalás 40"/>
          <p:cNvGrpSpPr/>
          <p:nvPr/>
        </p:nvGrpSpPr>
        <p:grpSpPr>
          <a:xfrm>
            <a:off x="6240663" y="1983784"/>
            <a:ext cx="1480412" cy="767276"/>
            <a:chOff x="1132591" y="2519504"/>
            <a:chExt cx="1480412" cy="767276"/>
          </a:xfrm>
        </p:grpSpPr>
        <p:sp>
          <p:nvSpPr>
            <p:cNvPr id="42" name="Ellipszis 41"/>
            <p:cNvSpPr>
              <a:spLocks noChangeAspect="1"/>
            </p:cNvSpPr>
            <p:nvPr/>
          </p:nvSpPr>
          <p:spPr>
            <a:xfrm>
              <a:off x="1336305" y="2519504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254000"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2000" rtlCol="0" anchor="ctr"/>
            <a:lstStyle/>
            <a:p>
              <a:pPr algn="ctr"/>
              <a:r>
                <a:rPr lang="hu-HU" dirty="0" smtClean="0">
                  <a:solidFill>
                    <a:schemeClr val="tx1"/>
                  </a:solidFill>
                </a:rPr>
                <a:t>5</a:t>
              </a:r>
              <a:endParaRPr lang="hu-HU" dirty="0">
                <a:solidFill>
                  <a:schemeClr val="tx1"/>
                </a:solidFill>
              </a:endParaRPr>
            </a:p>
          </p:txBody>
        </p:sp>
        <p:sp>
          <p:nvSpPr>
            <p:cNvPr id="43" name="Ellipszis 42"/>
            <p:cNvSpPr>
              <a:spLocks noChangeAspect="1"/>
            </p:cNvSpPr>
            <p:nvPr/>
          </p:nvSpPr>
          <p:spPr>
            <a:xfrm>
              <a:off x="2253003" y="2926780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254000"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2000" rtlCol="0" anchor="ctr"/>
            <a:lstStyle/>
            <a:p>
              <a:pPr algn="ctr"/>
              <a:r>
                <a:rPr lang="hu-HU" dirty="0" smtClean="0">
                  <a:solidFill>
                    <a:schemeClr val="tx1"/>
                  </a:solidFill>
                </a:rPr>
                <a:t>4</a:t>
              </a:r>
              <a:endParaRPr lang="hu-HU" dirty="0">
                <a:solidFill>
                  <a:schemeClr val="tx1"/>
                </a:solidFill>
              </a:endParaRPr>
            </a:p>
          </p:txBody>
        </p:sp>
        <p:sp>
          <p:nvSpPr>
            <p:cNvPr id="44" name="Ellipszis 43"/>
            <p:cNvSpPr>
              <a:spLocks noChangeAspect="1"/>
            </p:cNvSpPr>
            <p:nvPr/>
          </p:nvSpPr>
          <p:spPr>
            <a:xfrm rot="21157227">
              <a:off x="1843701" y="2901133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254000"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2000" rtlCol="0" anchor="ctr"/>
            <a:lstStyle/>
            <a:p>
              <a:pPr algn="ctr"/>
              <a:r>
                <a:rPr lang="hu-HU" dirty="0" smtClean="0">
                  <a:solidFill>
                    <a:schemeClr val="tx1"/>
                  </a:solidFill>
                </a:rPr>
                <a:t>2</a:t>
              </a:r>
              <a:endParaRPr lang="hu-HU" dirty="0">
                <a:solidFill>
                  <a:schemeClr val="tx1"/>
                </a:solidFill>
              </a:endParaRPr>
            </a:p>
          </p:txBody>
        </p:sp>
        <p:sp>
          <p:nvSpPr>
            <p:cNvPr id="45" name="Ellipszis 44"/>
            <p:cNvSpPr>
              <a:spLocks noChangeAspect="1"/>
            </p:cNvSpPr>
            <p:nvPr/>
          </p:nvSpPr>
          <p:spPr>
            <a:xfrm>
              <a:off x="2171093" y="2519504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254000"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2000" rtlCol="0" anchor="ctr"/>
            <a:lstStyle/>
            <a:p>
              <a:pPr algn="ctr"/>
              <a:r>
                <a:rPr lang="hu-HU" dirty="0" smtClean="0">
                  <a:solidFill>
                    <a:schemeClr val="tx1"/>
                  </a:solidFill>
                </a:rPr>
                <a:t>1</a:t>
              </a:r>
              <a:endParaRPr lang="hu-HU" dirty="0">
                <a:solidFill>
                  <a:schemeClr val="tx1"/>
                </a:solidFill>
              </a:endParaRPr>
            </a:p>
          </p:txBody>
        </p:sp>
        <p:sp>
          <p:nvSpPr>
            <p:cNvPr id="46" name="Ellipszis 45"/>
            <p:cNvSpPr>
              <a:spLocks noChangeAspect="1"/>
            </p:cNvSpPr>
            <p:nvPr/>
          </p:nvSpPr>
          <p:spPr>
            <a:xfrm>
              <a:off x="1132591" y="2880650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254000"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2000" rtlCol="0" anchor="ctr"/>
            <a:lstStyle/>
            <a:p>
              <a:pPr algn="ctr"/>
              <a:r>
                <a:rPr lang="hu-HU" dirty="0" smtClean="0">
                  <a:solidFill>
                    <a:schemeClr val="tx1"/>
                  </a:solidFill>
                </a:rPr>
                <a:t>3</a:t>
              </a:r>
              <a:endParaRPr lang="hu-HU" dirty="0">
                <a:solidFill>
                  <a:schemeClr val="tx1"/>
                </a:solidFill>
              </a:endParaRPr>
            </a:p>
          </p:txBody>
        </p:sp>
      </p:grpSp>
      <p:sp>
        <p:nvSpPr>
          <p:cNvPr id="48" name="Nem egyenlő 47"/>
          <p:cNvSpPr/>
          <p:nvPr/>
        </p:nvSpPr>
        <p:spPr>
          <a:xfrm>
            <a:off x="2622015" y="2163784"/>
            <a:ext cx="951339" cy="421168"/>
          </a:xfrm>
          <a:prstGeom prst="mathNotEqual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49" name="Nem egyenlő 48"/>
          <p:cNvSpPr/>
          <p:nvPr/>
        </p:nvSpPr>
        <p:spPr>
          <a:xfrm>
            <a:off x="5187208" y="2163784"/>
            <a:ext cx="951339" cy="421168"/>
          </a:xfrm>
          <a:prstGeom prst="mathNotEqual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50" name="Egyenlő 49"/>
          <p:cNvSpPr/>
          <p:nvPr/>
        </p:nvSpPr>
        <p:spPr>
          <a:xfrm>
            <a:off x="3447418" y="4673122"/>
            <a:ext cx="983071" cy="437569"/>
          </a:xfrm>
          <a:prstGeom prst="mathEqual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grpSp>
        <p:nvGrpSpPr>
          <p:cNvPr id="51" name="Csoportba foglalás 50"/>
          <p:cNvGrpSpPr/>
          <p:nvPr/>
        </p:nvGrpSpPr>
        <p:grpSpPr>
          <a:xfrm>
            <a:off x="4508349" y="4329433"/>
            <a:ext cx="1573268" cy="842514"/>
            <a:chOff x="4659144" y="4143408"/>
            <a:chExt cx="1573268" cy="842514"/>
          </a:xfrm>
        </p:grpSpPr>
        <p:sp>
          <p:nvSpPr>
            <p:cNvPr id="52" name="Ellipszis 51"/>
            <p:cNvSpPr>
              <a:spLocks noChangeAspect="1"/>
            </p:cNvSpPr>
            <p:nvPr/>
          </p:nvSpPr>
          <p:spPr>
            <a:xfrm>
              <a:off x="5872412" y="4220976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254000"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2000" rtlCol="0" anchor="ctr"/>
            <a:lstStyle/>
            <a:p>
              <a:pPr algn="ctr"/>
              <a:endParaRPr lang="hu-HU" dirty="0">
                <a:solidFill>
                  <a:schemeClr val="tx1"/>
                </a:solidFill>
              </a:endParaRPr>
            </a:p>
          </p:txBody>
        </p:sp>
        <p:sp>
          <p:nvSpPr>
            <p:cNvPr id="53" name="Ellipszis 52"/>
            <p:cNvSpPr>
              <a:spLocks noChangeAspect="1"/>
            </p:cNvSpPr>
            <p:nvPr/>
          </p:nvSpPr>
          <p:spPr>
            <a:xfrm>
              <a:off x="4981266" y="4625922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254000"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2000" rtlCol="0" anchor="ctr"/>
            <a:lstStyle/>
            <a:p>
              <a:pPr algn="ctr"/>
              <a:endParaRPr lang="hu-HU" dirty="0">
                <a:solidFill>
                  <a:schemeClr val="tx1"/>
                </a:solidFill>
              </a:endParaRPr>
            </a:p>
          </p:txBody>
        </p:sp>
        <p:sp>
          <p:nvSpPr>
            <p:cNvPr id="54" name="Ellipszis 53"/>
            <p:cNvSpPr>
              <a:spLocks noChangeAspect="1"/>
            </p:cNvSpPr>
            <p:nvPr/>
          </p:nvSpPr>
          <p:spPr>
            <a:xfrm rot="21157227">
              <a:off x="4659144" y="4400976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254000"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2000" rtlCol="0" anchor="ctr"/>
            <a:lstStyle/>
            <a:p>
              <a:pPr algn="ctr"/>
              <a:endParaRPr lang="hu-HU" dirty="0">
                <a:solidFill>
                  <a:schemeClr val="tx1"/>
                </a:solidFill>
              </a:endParaRPr>
            </a:p>
          </p:txBody>
        </p:sp>
        <p:sp>
          <p:nvSpPr>
            <p:cNvPr id="55" name="Ellipszis 54"/>
            <p:cNvSpPr>
              <a:spLocks noChangeAspect="1"/>
            </p:cNvSpPr>
            <p:nvPr/>
          </p:nvSpPr>
          <p:spPr>
            <a:xfrm>
              <a:off x="5656366" y="4580977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254000"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2000" rtlCol="0" anchor="ctr"/>
            <a:lstStyle/>
            <a:p>
              <a:pPr algn="ctr"/>
              <a:endParaRPr lang="hu-HU" dirty="0">
                <a:solidFill>
                  <a:schemeClr val="tx1"/>
                </a:solidFill>
              </a:endParaRPr>
            </a:p>
          </p:txBody>
        </p:sp>
        <p:sp>
          <p:nvSpPr>
            <p:cNvPr id="56" name="Ellipszis 55"/>
            <p:cNvSpPr>
              <a:spLocks noChangeAspect="1"/>
            </p:cNvSpPr>
            <p:nvPr/>
          </p:nvSpPr>
          <p:spPr>
            <a:xfrm>
              <a:off x="5494041" y="4143408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254000"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2000" rtlCol="0" anchor="ctr"/>
            <a:lstStyle/>
            <a:p>
              <a:pPr algn="ctr"/>
              <a:endParaRPr lang="hu-HU" dirty="0">
                <a:solidFill>
                  <a:schemeClr val="tx1"/>
                </a:solidFill>
              </a:endParaRPr>
            </a:p>
          </p:txBody>
        </p:sp>
        <p:cxnSp>
          <p:nvCxnSpPr>
            <p:cNvPr id="57" name="Egyenes összekötő nyíllal 56"/>
            <p:cNvCxnSpPr/>
            <p:nvPr/>
          </p:nvCxnSpPr>
          <p:spPr>
            <a:xfrm flipV="1">
              <a:off x="5040773" y="4379347"/>
              <a:ext cx="416292" cy="124062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Egyenes összekötő nyíllal 57"/>
          <p:cNvCxnSpPr/>
          <p:nvPr/>
        </p:nvCxnSpPr>
        <p:spPr>
          <a:xfrm>
            <a:off x="1621263" y="2137998"/>
            <a:ext cx="437028" cy="6487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átum helye 2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smtClean="0"/>
              <a:t>Az atomoktól a csillagokig</a:t>
            </a:r>
            <a:endParaRPr lang="hu-HU"/>
          </a:p>
        </p:txBody>
      </p:sp>
      <p:sp>
        <p:nvSpPr>
          <p:cNvPr id="22" name="Élőláb helye 2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smtClean="0"/>
              <a:t>Csanád Máté – http://csanad.web.elte.hu/</a:t>
            </a: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11038-C9E9-456A-A755-4C6C1EAD285F}" type="slidenum">
              <a:rPr lang="hu-HU" smtClean="0"/>
              <a:pPr/>
              <a:t>18</a:t>
            </a:fld>
            <a:r>
              <a:rPr lang="hu-HU" smtClean="0"/>
              <a:t>/33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3135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kvantumstatisztika születése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S. N. </a:t>
            </a:r>
            <a:r>
              <a:rPr lang="hu-HU" dirty="0" err="1" smtClean="0"/>
              <a:t>Bose</a:t>
            </a:r>
            <a:r>
              <a:rPr lang="hu-HU" dirty="0" smtClean="0"/>
              <a:t>, India, 1922: egyetemi</a:t>
            </a:r>
            <a:br>
              <a:rPr lang="hu-HU" dirty="0" smtClean="0"/>
            </a:br>
            <a:r>
              <a:rPr lang="hu-HU" dirty="0" smtClean="0"/>
              <a:t>előadása során azt akarta bemutatni,</a:t>
            </a:r>
            <a:br>
              <a:rPr lang="hu-HU" dirty="0" smtClean="0"/>
            </a:br>
            <a:r>
              <a:rPr lang="hu-HU" dirty="0" smtClean="0"/>
              <a:t>hogy a Planck-féle kvantummechanika</a:t>
            </a:r>
            <a:br>
              <a:rPr lang="hu-HU" dirty="0" smtClean="0"/>
            </a:br>
            <a:r>
              <a:rPr lang="hu-HU" dirty="0" smtClean="0"/>
              <a:t>ellentmond a megfigyeléseknek</a:t>
            </a:r>
          </a:p>
          <a:p>
            <a:r>
              <a:rPr lang="hu-HU" dirty="0" smtClean="0"/>
              <a:t>Egyszerű statisztikai hibát vétett az órán</a:t>
            </a:r>
          </a:p>
          <a:p>
            <a:r>
              <a:rPr lang="hu-HU" dirty="0" smtClean="0"/>
              <a:t>Ezzel azonban egyeztek az adatok!</a:t>
            </a:r>
          </a:p>
          <a:p>
            <a:r>
              <a:rPr lang="hu-HU" dirty="0" err="1" smtClean="0"/>
              <a:t>Bose-féle</a:t>
            </a:r>
            <a:r>
              <a:rPr lang="hu-HU" dirty="0" smtClean="0"/>
              <a:t> statisztika? Senki nem hitt neki</a:t>
            </a:r>
          </a:p>
          <a:p>
            <a:r>
              <a:rPr lang="hu-HU" dirty="0" smtClean="0"/>
              <a:t>Einstein igen, közös cikkek 1924-ben</a:t>
            </a:r>
          </a:p>
          <a:p>
            <a:r>
              <a:rPr lang="hu-HU" dirty="0" err="1" smtClean="0"/>
              <a:t>Bose</a:t>
            </a:r>
            <a:r>
              <a:rPr lang="hu-HU" sz="2000" dirty="0"/>
              <a:t>–</a:t>
            </a:r>
            <a:r>
              <a:rPr lang="hu-HU" dirty="0" smtClean="0"/>
              <a:t>Einstein-statisztika!</a:t>
            </a:r>
          </a:p>
          <a:p>
            <a:r>
              <a:rPr lang="hu-HU" dirty="0" smtClean="0"/>
              <a:t>A fotonok „felcserélhetőek”</a:t>
            </a:r>
          </a:p>
          <a:p>
            <a:r>
              <a:rPr lang="hu-HU" dirty="0" smtClean="0"/>
              <a:t>Megtalálási valószínűségük „szimmetrikus”</a:t>
            </a:r>
            <a:br>
              <a:rPr lang="hu-HU" dirty="0" smtClean="0"/>
            </a:br>
            <a:endParaRPr lang="hu-HU" dirty="0"/>
          </a:p>
        </p:txBody>
      </p:sp>
      <p:pic>
        <p:nvPicPr>
          <p:cNvPr id="1026" name="Picture 2" descr="http://www.isical.ac.in/~econophys/Images/bo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290" y="1642892"/>
            <a:ext cx="245745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átum helye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smtClean="0"/>
              <a:t>Az atomoktól a csillagokig</a:t>
            </a:r>
            <a:endParaRPr lang="hu-HU"/>
          </a:p>
        </p:txBody>
      </p:sp>
      <p:sp>
        <p:nvSpPr>
          <p:cNvPr id="11" name="Élőláb helye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smtClean="0"/>
              <a:t>Csanád Máté – http://csanad.web.elte.hu/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11038-C9E9-456A-A755-4C6C1EAD285F}" type="slidenum">
              <a:rPr lang="hu-HU" smtClean="0"/>
              <a:pPr/>
              <a:t>19</a:t>
            </a:fld>
            <a:r>
              <a:rPr lang="hu-HU" smtClean="0"/>
              <a:t>/33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4438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előadás vázlata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2400" dirty="0" smtClean="0"/>
              <a:t>A fény természete: hullám és részecske!</a:t>
            </a:r>
          </a:p>
          <a:p>
            <a:pPr>
              <a:lnSpc>
                <a:spcPct val="150000"/>
              </a:lnSpc>
            </a:pPr>
            <a:r>
              <a:rPr lang="hu-HU" sz="2400" dirty="0" err="1" smtClean="0"/>
              <a:t>Egyfotonos</a:t>
            </a:r>
            <a:r>
              <a:rPr lang="hu-HU" sz="2400" dirty="0" smtClean="0"/>
              <a:t> interferencia és a </a:t>
            </a:r>
            <a:r>
              <a:rPr lang="hu-HU" sz="2400" dirty="0" err="1" smtClean="0"/>
              <a:t>HBT-effektus</a:t>
            </a:r>
            <a:endParaRPr lang="hu-HU" sz="2400" dirty="0" smtClean="0"/>
          </a:p>
          <a:p>
            <a:pPr>
              <a:lnSpc>
                <a:spcPct val="150000"/>
              </a:lnSpc>
            </a:pPr>
            <a:r>
              <a:rPr lang="hu-HU" sz="2400" dirty="0" smtClean="0"/>
              <a:t>A kvantumfizika alapjai</a:t>
            </a:r>
          </a:p>
          <a:p>
            <a:pPr>
              <a:lnSpc>
                <a:spcPct val="150000"/>
              </a:lnSpc>
            </a:pPr>
            <a:r>
              <a:rPr lang="hu-HU" sz="2400" dirty="0" smtClean="0"/>
              <a:t>Kvantumstatisztika, </a:t>
            </a:r>
            <a:r>
              <a:rPr lang="hu-HU" sz="2400" dirty="0" err="1" smtClean="0"/>
              <a:t>Bose</a:t>
            </a:r>
            <a:r>
              <a:rPr lang="hu-HU" sz="2400" dirty="0" smtClean="0"/>
              <a:t>–Einstein-korrelációk</a:t>
            </a:r>
          </a:p>
          <a:p>
            <a:pPr>
              <a:lnSpc>
                <a:spcPct val="150000"/>
              </a:lnSpc>
            </a:pPr>
            <a:r>
              <a:rPr lang="hu-HU" sz="2400" dirty="0" err="1" smtClean="0"/>
              <a:t>Femtoszkópia</a:t>
            </a:r>
            <a:endParaRPr lang="hu-HU" sz="2400" dirty="0" smtClean="0"/>
          </a:p>
          <a:p>
            <a:pPr>
              <a:lnSpc>
                <a:spcPct val="150000"/>
              </a:lnSpc>
            </a:pPr>
            <a:r>
              <a:rPr lang="hu-HU" sz="2400" dirty="0" smtClean="0"/>
              <a:t>Ősrobbanás a laborban</a:t>
            </a:r>
            <a:endParaRPr lang="hu-HU" sz="2400" dirty="0"/>
          </a:p>
        </p:txBody>
      </p:sp>
      <p:sp>
        <p:nvSpPr>
          <p:cNvPr id="10" name="Dátum helye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smtClean="0"/>
              <a:t>Az atomoktól a csillagokig</a:t>
            </a:r>
            <a:endParaRPr lang="hu-HU"/>
          </a:p>
        </p:txBody>
      </p:sp>
      <p:sp>
        <p:nvSpPr>
          <p:cNvPr id="11" name="Élőláb helye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smtClean="0"/>
              <a:t>Csanád Máté – http://csanad.web.elte.hu/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11038-C9E9-456A-A755-4C6C1EAD285F}" type="slidenum">
              <a:rPr lang="hu-HU" smtClean="0"/>
              <a:pPr/>
              <a:t>2</a:t>
            </a:fld>
            <a:r>
              <a:rPr lang="hu-HU" smtClean="0"/>
              <a:t>/33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3504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</a:t>
            </a:r>
            <a:r>
              <a:rPr lang="hu-HU" dirty="0" err="1" smtClean="0"/>
              <a:t>HBT-effektus</a:t>
            </a:r>
            <a:r>
              <a:rPr lang="hu-HU" dirty="0" smtClean="0"/>
              <a:t> kvantumos magyarázata</a:t>
            </a:r>
            <a:endParaRPr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179388" y="1244906"/>
                <a:ext cx="8964612" cy="5155893"/>
              </a:xfrm>
            </p:spPr>
            <p:txBody>
              <a:bodyPr/>
              <a:lstStyle/>
              <a:p>
                <a:pPr>
                  <a:lnSpc>
                    <a:spcPct val="110000"/>
                  </a:lnSpc>
                </a:pPr>
                <a:r>
                  <a:rPr lang="hu-HU" dirty="0" smtClean="0"/>
                  <a:t>„</a:t>
                </a:r>
                <a:r>
                  <a:rPr lang="hu-HU" dirty="0" err="1" smtClean="0"/>
                  <a:t>Szimmetrizált</a:t>
                </a:r>
                <a:r>
                  <a:rPr lang="hu-HU" dirty="0" smtClean="0"/>
                  <a:t> hullámfüggvény”:</a:t>
                </a:r>
                <a:br>
                  <a:rPr lang="hu-HU" dirty="0" smtClean="0"/>
                </a:br>
                <a:r>
                  <a:rPr lang="hu-HU" dirty="0" smtClean="0"/>
                  <a:t>mindegy, hogy </a:t>
                </a:r>
                <a14:m>
                  <m:oMath xmlns:m="http://schemas.openxmlformats.org/officeDocument/2006/math">
                    <m:r>
                      <a:rPr lang="hu-HU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hu-HU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hu-HU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hu-HU" dirty="0" smtClean="0">
                    <a:solidFill>
                      <a:srgbClr val="FF0000"/>
                    </a:solidFill>
                  </a:rPr>
                  <a:t> és</a:t>
                </a:r>
                <a:r>
                  <a:rPr lang="hu-HU" dirty="0" smtClean="0"/>
                  <a:t> </a:t>
                </a:r>
                <a14:m>
                  <m:oMath xmlns:m="http://schemas.openxmlformats.org/officeDocument/2006/math">
                    <m:r>
                      <a:rPr lang="hu-HU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hu-HU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hu-HU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hu-HU" dirty="0" smtClean="0">
                    <a:solidFill>
                      <a:srgbClr val="FF0000"/>
                    </a:solidFill>
                  </a:rPr>
                  <a:t> </a:t>
                </a:r>
                <a:r>
                  <a:rPr lang="hu-HU" dirty="0" smtClean="0"/>
                  <a:t/>
                </a:r>
                <a:br>
                  <a:rPr lang="hu-HU" dirty="0" smtClean="0"/>
                </a:br>
                <a:r>
                  <a:rPr lang="hu-HU" dirty="0" smtClean="0"/>
                  <a:t>vagy </a:t>
                </a:r>
                <a14:m>
                  <m:oMath xmlns:m="http://schemas.openxmlformats.org/officeDocument/2006/math">
                    <m:r>
                      <a:rPr lang="hu-HU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hu-HU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hu-HU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hu-HU" dirty="0" smtClean="0">
                    <a:solidFill>
                      <a:srgbClr val="00B050"/>
                    </a:solidFill>
                  </a:rPr>
                  <a:t> és</a:t>
                </a:r>
                <a:r>
                  <a:rPr lang="hu-HU" dirty="0" smtClean="0"/>
                  <a:t> </a:t>
                </a:r>
                <a14:m>
                  <m:oMath xmlns:m="http://schemas.openxmlformats.org/officeDocument/2006/math">
                    <m:r>
                      <a:rPr lang="hu-HU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hu-HU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hu-HU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hu-HU" dirty="0" smtClean="0">
                  <a:solidFill>
                    <a:srgbClr val="00B050"/>
                  </a:solidFill>
                </a:endParaRPr>
              </a:p>
              <a:p>
                <a:pPr>
                  <a:lnSpc>
                    <a:spcPct val="110000"/>
                  </a:lnSpc>
                </a:pPr>
                <a:r>
                  <a:rPr lang="hu-HU" dirty="0" smtClean="0"/>
                  <a:t>Ezért a fotonok a vártnál</a:t>
                </a:r>
                <a:br>
                  <a:rPr lang="hu-HU" dirty="0" smtClean="0"/>
                </a:br>
                <a:r>
                  <a:rPr lang="hu-HU" dirty="0" smtClean="0"/>
                  <a:t>„jobban szeretnek” egy irányba menni</a:t>
                </a:r>
              </a:p>
              <a:p>
                <a:pPr>
                  <a:lnSpc>
                    <a:spcPct val="110000"/>
                  </a:lnSpc>
                </a:pPr>
                <a:r>
                  <a:rPr lang="hu-HU" dirty="0" smtClean="0"/>
                  <a:t>Konkrétan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𝑖𝑘𝑥</m:t>
                        </m:r>
                      </m:sup>
                    </m:sSup>
                  </m:oMath>
                </a14:m>
                <a:r>
                  <a:rPr lang="hu-HU" dirty="0" smtClean="0"/>
                  <a:t> alakú hullámfüggvényekből megkapható</a:t>
                </a:r>
                <a:br>
                  <a:rPr lang="hu-HU" dirty="0" smtClean="0"/>
                </a:br>
                <a:r>
                  <a:rPr lang="hu-HU" dirty="0" smtClean="0"/>
                  <a:t>a két részecske együttes valószínűsége a két detektorban:</a:t>
                </a:r>
                <a:br>
                  <a:rPr lang="hu-HU" dirty="0" smtClean="0"/>
                </a:br>
                <a14:m>
                  <m:oMath xmlns:m="http://schemas.openxmlformats.org/officeDocument/2006/math">
                    <m:r>
                      <a:rPr lang="hu-HU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hu-H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hu-HU" i="1">
                        <a:latin typeface="Cambria Math" panose="02040503050406030204" pitchFamily="18" charset="0"/>
                      </a:rPr>
                      <m:t>=1+</m:t>
                    </m:r>
                    <m:func>
                      <m:func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hu-HU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hu-HU" i="1">
                            <a:latin typeface="Cambria Math" panose="02040503050406030204" pitchFamily="18" charset="0"/>
                          </a:rPr>
                          <m:t>𝑘</m:t>
                        </m:r>
                        <m:f>
                          <m:fPr>
                            <m:ctrlPr>
                              <a:rPr lang="hu-HU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𝑅𝑑</m:t>
                            </m:r>
                          </m:num>
                          <m:den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</m:e>
                    </m:func>
                  </m:oMath>
                </a14:m>
                <a:endParaRPr lang="hu-HU" dirty="0" smtClean="0"/>
              </a:p>
              <a:p>
                <a:pPr>
                  <a:lnSpc>
                    <a:spcPct val="110000"/>
                  </a:lnSpc>
                </a:pPr>
                <a:r>
                  <a:rPr lang="hu-HU" dirty="0" smtClean="0"/>
                  <a:t>Az eredmény ugyanaz, mint a klasszikus esetben</a:t>
                </a:r>
              </a:p>
              <a:p>
                <a:pPr>
                  <a:lnSpc>
                    <a:spcPct val="110000"/>
                  </a:lnSpc>
                </a:pPr>
                <a:r>
                  <a:rPr lang="hu-HU" dirty="0" smtClean="0"/>
                  <a:t>A korreláció szélessége a forrás méretével ford. arányos</a:t>
                </a:r>
              </a:p>
              <a:p>
                <a:pPr>
                  <a:lnSpc>
                    <a:spcPct val="110000"/>
                  </a:lnSpc>
                </a:pPr>
                <a:r>
                  <a:rPr lang="hu-HU" dirty="0" err="1" smtClean="0"/>
                  <a:t>Bose</a:t>
                </a:r>
                <a:r>
                  <a:rPr lang="hu-HU" sz="2000" dirty="0" smtClean="0"/>
                  <a:t>–</a:t>
                </a:r>
                <a:r>
                  <a:rPr lang="hu-HU" dirty="0" smtClean="0"/>
                  <a:t>Einstein-korreláció!</a:t>
                </a:r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388" y="1244906"/>
                <a:ext cx="8964612" cy="5155893"/>
              </a:xfrm>
              <a:blipFill rotWithShape="0">
                <a:blip r:embed="rId2"/>
                <a:stretch>
                  <a:fillRect l="-884" t="-946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383" y="1244906"/>
            <a:ext cx="3668617" cy="1670624"/>
          </a:xfrm>
          <a:prstGeom prst="rect">
            <a:avLst/>
          </a:prstGeom>
        </p:spPr>
      </p:pic>
      <p:sp>
        <p:nvSpPr>
          <p:cNvPr id="11" name="Dátum helye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smtClean="0"/>
              <a:t>Az atomoktól a csillagokig</a:t>
            </a:r>
            <a:endParaRPr lang="hu-HU"/>
          </a:p>
        </p:txBody>
      </p:sp>
      <p:sp>
        <p:nvSpPr>
          <p:cNvPr id="12" name="Élőláb helye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smtClean="0"/>
              <a:t>Csanád Máté – http://csanad.web.elte.hu/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11038-C9E9-456A-A755-4C6C1EAD285F}" type="slidenum">
              <a:rPr lang="hu-HU" smtClean="0"/>
              <a:pPr/>
              <a:t>20</a:t>
            </a:fld>
            <a:r>
              <a:rPr lang="hu-HU" smtClean="0"/>
              <a:t>/33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4503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Bose</a:t>
            </a:r>
            <a:r>
              <a:rPr lang="hu-HU" dirty="0" smtClean="0"/>
              <a:t>–Einstein-korreláció, kiterjedt források</a:t>
            </a:r>
            <a:endParaRPr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179387" y="1239970"/>
                <a:ext cx="8856662" cy="5182864"/>
              </a:xfrm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hu-HU" dirty="0" smtClean="0"/>
                  <a:t>Az előző leírás két forrás esetén érvényes</a:t>
                </a:r>
              </a:p>
              <a:p>
                <a:pPr>
                  <a:lnSpc>
                    <a:spcPct val="90000"/>
                  </a:lnSpc>
                </a:pPr>
                <a:r>
                  <a:rPr lang="hu-HU" dirty="0" smtClean="0"/>
                  <a:t>Kiterjedt,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hu-HU" dirty="0" smtClean="0"/>
                  <a:t> eloszlású forrás esetén mi történik?</a:t>
                </a:r>
              </a:p>
              <a:p>
                <a:pPr>
                  <a:lnSpc>
                    <a:spcPct val="90000"/>
                  </a:lnSpc>
                </a:pPr>
                <a:r>
                  <a:rPr lang="hu-HU" dirty="0"/>
                  <a:t>K</a:t>
                </a:r>
                <a:r>
                  <a:rPr lang="hu-HU" dirty="0" smtClean="0"/>
                  <a:t>orreláció a beérkező részecskék impulzusai között</a:t>
                </a:r>
              </a:p>
              <a:p>
                <a:pPr>
                  <a:lnSpc>
                    <a:spcPct val="90000"/>
                  </a:lnSpc>
                </a:pPr>
                <a:r>
                  <a:rPr lang="hu-HU" dirty="0" smtClean="0"/>
                  <a:t>Az eredmény: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hu-HU" b="0" i="1" smtClean="0">
                        <a:latin typeface="Cambria Math" panose="02040503050406030204" pitchFamily="18" charset="0"/>
                      </a:rPr>
                      <m:t>=1+</m:t>
                    </m:r>
                    <m:sSup>
                      <m:sSup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u-HU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̃"/>
                                <m:ctrlPr>
                                  <a:rPr lang="hu-HU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hu-HU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hu-HU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hu-HU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hu-HU" dirty="0" smtClean="0"/>
                  <a:t>, ahol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hu-HU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u-HU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  <m:d>
                      <m:dPr>
                        <m:ctrlPr>
                          <a:rPr lang="hu-H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hu-HU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hu-HU" i="1"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hu-H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func>
                          <m:funcPr>
                            <m:ctrlPr>
                              <a:rPr lang="hu-HU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hu-HU" i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𝑘𝑥</m:t>
                            </m:r>
                          </m:e>
                        </m:func>
                      </m:e>
                    </m:nary>
                  </m:oMath>
                </a14:m>
                <a:r>
                  <a:rPr lang="hu-HU" dirty="0" smtClean="0"/>
                  <a:t>,</a:t>
                </a:r>
                <a:br>
                  <a:rPr lang="hu-HU" dirty="0" smtClean="0"/>
                </a:br>
                <a:r>
                  <a:rPr lang="hu-HU" dirty="0" smtClean="0"/>
                  <a:t>másképpen a Fourier-komponensekre bontás</a:t>
                </a:r>
              </a:p>
              <a:p>
                <a:pPr>
                  <a:lnSpc>
                    <a:spcPct val="90000"/>
                  </a:lnSpc>
                </a:pPr>
                <a:r>
                  <a:rPr lang="hu-HU" dirty="0" smtClean="0"/>
                  <a:t>Ilyet hol láttunk már? Hanghullám és „hangszíne”</a:t>
                </a:r>
              </a:p>
              <a:p>
                <a:pPr>
                  <a:lnSpc>
                    <a:spcPct val="90000"/>
                  </a:lnSpc>
                </a:pPr>
                <a:endParaRPr lang="hu-HU" dirty="0"/>
              </a:p>
              <a:p>
                <a:pPr>
                  <a:lnSpc>
                    <a:spcPct val="90000"/>
                  </a:lnSpc>
                </a:pPr>
                <a:endParaRPr lang="hu-HU" dirty="0" smtClean="0"/>
              </a:p>
              <a:p>
                <a:pPr>
                  <a:lnSpc>
                    <a:spcPct val="90000"/>
                  </a:lnSpc>
                </a:pPr>
                <a:endParaRPr lang="hu-HU" dirty="0"/>
              </a:p>
              <a:p>
                <a:pPr>
                  <a:lnSpc>
                    <a:spcPct val="90000"/>
                  </a:lnSpc>
                </a:pPr>
                <a:endParaRPr lang="hu-HU" dirty="0" smtClean="0"/>
              </a:p>
              <a:p>
                <a:pPr>
                  <a:lnSpc>
                    <a:spcPct val="90000"/>
                  </a:lnSpc>
                </a:pPr>
                <a:r>
                  <a:rPr lang="hu-HU" dirty="0" smtClean="0"/>
                  <a:t>Invertálható</a:t>
                </a:r>
              </a:p>
              <a:p>
                <a:pPr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hu-HU" i="1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hu-HU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hu-HU" dirty="0" err="1" smtClean="0"/>
                  <a:t>-ból</a:t>
                </a:r>
                <a:r>
                  <a:rPr lang="hu-HU" dirty="0" smtClean="0"/>
                  <a:t> </a:t>
                </a:r>
                <a14:m>
                  <m:oMath xmlns:m="http://schemas.openxmlformats.org/officeDocument/2006/math">
                    <m:r>
                      <a:rPr lang="hu-HU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hu-HU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hu-HU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hu-HU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hu-HU" dirty="0"/>
                  <a:t> </a:t>
                </a:r>
                <a:r>
                  <a:rPr lang="hu-HU" dirty="0" smtClean="0"/>
                  <a:t/>
                </a:r>
                <a:br>
                  <a:rPr lang="hu-HU" dirty="0" smtClean="0"/>
                </a:br>
                <a:r>
                  <a:rPr lang="hu-HU" dirty="0" err="1" smtClean="0"/>
                  <a:t>rekonstuálható</a:t>
                </a:r>
                <a:endParaRPr lang="hu-HU" dirty="0"/>
              </a:p>
              <a:p>
                <a:pPr>
                  <a:lnSpc>
                    <a:spcPct val="90000"/>
                  </a:lnSpc>
                </a:pPr>
                <a:endParaRPr lang="hu-HU" dirty="0"/>
              </a:p>
              <a:p>
                <a:pPr>
                  <a:lnSpc>
                    <a:spcPct val="90000"/>
                  </a:lnSpc>
                </a:pPr>
                <a:endParaRPr lang="hu-HU" dirty="0" smtClean="0"/>
              </a:p>
              <a:p>
                <a:pPr>
                  <a:lnSpc>
                    <a:spcPct val="90000"/>
                  </a:lnSpc>
                </a:pPr>
                <a:endParaRPr lang="hu-HU" dirty="0" smtClean="0"/>
              </a:p>
              <a:p>
                <a:pPr>
                  <a:lnSpc>
                    <a:spcPct val="90000"/>
                  </a:lnSpc>
                </a:pPr>
                <a:endParaRPr lang="hu-HU" dirty="0"/>
              </a:p>
              <a:p>
                <a:pPr>
                  <a:lnSpc>
                    <a:spcPct val="90000"/>
                  </a:lnSpc>
                </a:pPr>
                <a:endParaRPr lang="hu-HU" dirty="0" smtClean="0"/>
              </a:p>
              <a:p>
                <a:pPr>
                  <a:lnSpc>
                    <a:spcPct val="90000"/>
                  </a:lnSpc>
                </a:pPr>
                <a:endParaRPr lang="hu-HU" dirty="0"/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387" y="1239970"/>
                <a:ext cx="8856662" cy="5182864"/>
              </a:xfrm>
              <a:blipFill rotWithShape="0">
                <a:blip r:embed="rId2"/>
                <a:stretch>
                  <a:fillRect l="-895" t="-1528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965" y="4466350"/>
            <a:ext cx="5359084" cy="1512404"/>
          </a:xfrm>
          <a:prstGeom prst="rect">
            <a:avLst/>
          </a:prstGeom>
        </p:spPr>
      </p:pic>
      <p:pic>
        <p:nvPicPr>
          <p:cNvPr id="1026" name="Picture 2" descr="http://www.thestoryboard.ca/wp-content/uploads/2012/08/sound-wave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241" y="3478824"/>
            <a:ext cx="3224825" cy="139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alra-jobbra nyíl 4"/>
          <p:cNvSpPr/>
          <p:nvPr/>
        </p:nvSpPr>
        <p:spPr>
          <a:xfrm rot="1332682">
            <a:off x="2662287" y="4397332"/>
            <a:ext cx="1255634" cy="495759"/>
          </a:xfrm>
          <a:prstGeom prst="leftRightArrow">
            <a:avLst>
              <a:gd name="adj1" fmla="val 45555"/>
              <a:gd name="adj2" fmla="val 6555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Dátum helye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smtClean="0"/>
              <a:t>Az atomoktól a csillagokig</a:t>
            </a:r>
            <a:endParaRPr lang="hu-HU"/>
          </a:p>
        </p:txBody>
      </p:sp>
      <p:sp>
        <p:nvSpPr>
          <p:cNvPr id="13" name="Élőláb helye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smtClean="0"/>
              <a:t>Csanád Máté – http://csanad.web.elte.hu/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11038-C9E9-456A-A755-4C6C1EAD285F}" type="slidenum">
              <a:rPr lang="hu-HU" smtClean="0"/>
              <a:pPr/>
              <a:t>21</a:t>
            </a:fld>
            <a:r>
              <a:rPr lang="hu-HU" smtClean="0"/>
              <a:t>/33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5604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Bose</a:t>
            </a:r>
            <a:r>
              <a:rPr lang="hu-HU" dirty="0" smtClean="0"/>
              <a:t>–Einstein-korrelációk és </a:t>
            </a:r>
            <a:r>
              <a:rPr lang="hu-HU" dirty="0" err="1" smtClean="0"/>
              <a:t>femtoszkópia</a:t>
            </a:r>
            <a:endParaRPr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hu-HU" dirty="0" err="1" smtClean="0"/>
                  <a:t>HBT-jelenség</a:t>
                </a:r>
                <a:r>
                  <a:rPr lang="hu-HU" dirty="0" smtClean="0"/>
                  <a:t>: forrás alakja </a:t>
                </a:r>
                <a:r>
                  <a:rPr lang="hu-HU" dirty="0" smtClean="0">
                    <a:sym typeface="Symbol" panose="05050102010706020507" pitchFamily="18" charset="2"/>
                  </a:rPr>
                  <a:t> korrelációs függvény</a:t>
                </a:r>
                <a:endParaRPr lang="hu-HU" dirty="0" smtClean="0"/>
              </a:p>
              <a:p>
                <a:pPr marL="0" indent="0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i="1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hu-H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hu-HU" i="1">
                          <a:latin typeface="Cambria Math" panose="02040503050406030204" pitchFamily="18" charset="0"/>
                        </a:rPr>
                        <m:t>=1+</m:t>
                      </m:r>
                      <m:sSup>
                        <m:sSupPr>
                          <m:ctrlPr>
                            <a:rPr lang="hu-H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hu-H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hu-H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hu-HU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hu-H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u-HU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hu-HU" dirty="0" smtClean="0"/>
              </a:p>
              <a:p>
                <a:pPr>
                  <a:lnSpc>
                    <a:spcPct val="90000"/>
                  </a:lnSpc>
                </a:pPr>
                <a:r>
                  <a:rPr lang="hu-HU" dirty="0" smtClean="0"/>
                  <a:t>Fourier-transzformált és eredeti függvény: </a:t>
                </a:r>
                <a:br>
                  <a:rPr lang="hu-HU" dirty="0" smtClean="0"/>
                </a:br>
                <a:r>
                  <a:rPr lang="hu-HU" dirty="0" smtClean="0"/>
                  <a:t>egyértelmű kapcsolat!</a:t>
                </a:r>
              </a:p>
              <a:p>
                <a:pPr>
                  <a:lnSpc>
                    <a:spcPct val="90000"/>
                  </a:lnSpc>
                </a:pPr>
                <a:r>
                  <a:rPr lang="hu-HU" dirty="0" smtClean="0"/>
                  <a:t>A </a:t>
                </a:r>
                <a:r>
                  <a:rPr lang="hu-HU" dirty="0"/>
                  <a:t>korreláció elárulja a forrás térbeli alakját</a:t>
                </a:r>
                <a:r>
                  <a:rPr lang="hu-HU" dirty="0" smtClean="0"/>
                  <a:t>!</a:t>
                </a:r>
              </a:p>
              <a:p>
                <a:pPr>
                  <a:lnSpc>
                    <a:spcPct val="90000"/>
                  </a:lnSpc>
                </a:pPr>
                <a:r>
                  <a:rPr lang="hu-HU" dirty="0" smtClean="0"/>
                  <a:t>Egyfajta „mikroszkópként” működik, hiszen</a:t>
                </a:r>
                <a:br>
                  <a:rPr lang="hu-HU" dirty="0" smtClean="0"/>
                </a:br>
                <a:r>
                  <a:rPr lang="hu-HU" dirty="0" smtClean="0"/>
                  <a:t>térbeli alak rekonstruálható</a:t>
                </a:r>
              </a:p>
              <a:p>
                <a:pPr>
                  <a:lnSpc>
                    <a:spcPct val="90000"/>
                  </a:lnSpc>
                </a:pPr>
                <a:r>
                  <a:rPr lang="hu-HU" dirty="0" smtClean="0"/>
                  <a:t>Akármilyen mérettartományban: </a:t>
                </a:r>
                <a:br>
                  <a:rPr lang="hu-HU" dirty="0" smtClean="0"/>
                </a:br>
                <a:r>
                  <a:rPr lang="hu-HU" dirty="0" err="1" smtClean="0"/>
                  <a:t>teraszkóp</a:t>
                </a:r>
                <a:r>
                  <a:rPr lang="hu-HU" dirty="0" smtClean="0"/>
                  <a:t>, …, </a:t>
                </a:r>
                <a:r>
                  <a:rPr lang="hu-HU" dirty="0" err="1" smtClean="0"/>
                  <a:t>femtoszkóp</a:t>
                </a:r>
                <a:endParaRPr lang="hu-HU" dirty="0"/>
              </a:p>
              <a:p>
                <a:r>
                  <a:rPr lang="hu-HU" dirty="0" smtClean="0"/>
                  <a:t>Sőt, időben változó források esetén az időbeli</a:t>
                </a:r>
                <a:br>
                  <a:rPr lang="hu-HU" dirty="0" smtClean="0"/>
                </a:br>
                <a:r>
                  <a:rPr lang="hu-HU" dirty="0" smtClean="0"/>
                  <a:t>struktúra is kideríthető!</a:t>
                </a:r>
              </a:p>
              <a:p>
                <a:r>
                  <a:rPr lang="hu-HU" dirty="0" smtClean="0"/>
                  <a:t>Nagyon gyors változások észlelhetőek</a:t>
                </a:r>
                <a:endParaRPr lang="hu-HU" dirty="0"/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895" t="-1662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73957" y="2385462"/>
            <a:ext cx="2370043" cy="3701529"/>
          </a:xfrm>
          <a:prstGeom prst="rect">
            <a:avLst/>
          </a:prstGeom>
        </p:spPr>
      </p:pic>
      <p:sp>
        <p:nvSpPr>
          <p:cNvPr id="11" name="Dátum helye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smtClean="0"/>
              <a:t>Az atomoktól a csillagokig</a:t>
            </a:r>
            <a:endParaRPr lang="hu-HU"/>
          </a:p>
        </p:txBody>
      </p:sp>
      <p:sp>
        <p:nvSpPr>
          <p:cNvPr id="12" name="Élőláb helye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smtClean="0"/>
              <a:t>Csanád Máté – http://csanad.web.elte.hu/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11038-C9E9-456A-A755-4C6C1EAD285F}" type="slidenum">
              <a:rPr lang="hu-HU" smtClean="0"/>
              <a:pPr/>
              <a:t>22</a:t>
            </a:fld>
            <a:r>
              <a:rPr lang="hu-HU" smtClean="0"/>
              <a:t>/33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0720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 a helyzet más részecskékkel?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388" y="1381125"/>
            <a:ext cx="8856662" cy="4995576"/>
          </a:xfrm>
        </p:spPr>
        <p:txBody>
          <a:bodyPr/>
          <a:lstStyle/>
          <a:p>
            <a:r>
              <a:rPr lang="hu-HU" dirty="0" smtClean="0"/>
              <a:t>Pauli, 1924: a periódusos rendszer megmagyarázható, ha minden pályán csak egy elektron lehet, és a pályákat négy kvantumszám írja le</a:t>
            </a:r>
          </a:p>
          <a:p>
            <a:pPr lvl="1"/>
            <a:r>
              <a:rPr lang="hu-HU" dirty="0" smtClean="0"/>
              <a:t>N (energia)</a:t>
            </a:r>
          </a:p>
          <a:p>
            <a:pPr lvl="1"/>
            <a:r>
              <a:rPr lang="hu-HU" dirty="0" smtClean="0"/>
              <a:t>L (</a:t>
            </a:r>
            <a:r>
              <a:rPr lang="hu-HU" dirty="0" err="1" smtClean="0"/>
              <a:t>pályaperdület</a:t>
            </a:r>
            <a:r>
              <a:rPr lang="hu-HU" dirty="0" smtClean="0"/>
              <a:t> nagysága)</a:t>
            </a:r>
          </a:p>
          <a:p>
            <a:pPr lvl="1"/>
            <a:r>
              <a:rPr lang="hu-HU" dirty="0" smtClean="0"/>
              <a:t>M (</a:t>
            </a:r>
            <a:r>
              <a:rPr lang="hu-HU" dirty="0" err="1" smtClean="0"/>
              <a:t>pályaperdület</a:t>
            </a:r>
            <a:r>
              <a:rPr lang="hu-HU" dirty="0" smtClean="0"/>
              <a:t> iránya)</a:t>
            </a:r>
          </a:p>
          <a:p>
            <a:pPr lvl="1"/>
            <a:r>
              <a:rPr lang="hu-HU" dirty="0" smtClean="0"/>
              <a:t>S (spin)</a:t>
            </a:r>
          </a:p>
          <a:p>
            <a:r>
              <a:rPr lang="hu-HU" dirty="0" smtClean="0"/>
              <a:t>Mi a helyzet az elektronok statisztikájával?</a:t>
            </a:r>
          </a:p>
          <a:p>
            <a:r>
              <a:rPr lang="hu-HU" dirty="0" smtClean="0"/>
              <a:t>Két elektron nem lehet azonos állapotban!</a:t>
            </a:r>
          </a:p>
          <a:p>
            <a:r>
              <a:rPr lang="hu-HU" dirty="0" smtClean="0"/>
              <a:t>További probléma a fémek fajhőjével:</a:t>
            </a:r>
            <a:br>
              <a:rPr lang="hu-HU" dirty="0" smtClean="0"/>
            </a:br>
            <a:r>
              <a:rPr lang="hu-HU" dirty="0" smtClean="0"/>
              <a:t>elektronok hozzájárulása nem stimmel!</a:t>
            </a:r>
          </a:p>
          <a:p>
            <a:r>
              <a:rPr lang="hu-HU" dirty="0" smtClean="0"/>
              <a:t>Fermi</a:t>
            </a:r>
            <a:r>
              <a:rPr lang="hu-HU" sz="2000" dirty="0" smtClean="0"/>
              <a:t>–</a:t>
            </a:r>
            <a:r>
              <a:rPr lang="hu-HU" dirty="0" smtClean="0"/>
              <a:t>Dirac-statisztika, 1926</a:t>
            </a:r>
          </a:p>
          <a:p>
            <a:r>
              <a:rPr lang="hu-HU" dirty="0" smtClean="0"/>
              <a:t>Elektronok szeretnek különbözőek lenni!</a:t>
            </a:r>
            <a:endParaRPr lang="hu-HU" dirty="0"/>
          </a:p>
        </p:txBody>
      </p:sp>
      <p:grpSp>
        <p:nvGrpSpPr>
          <p:cNvPr id="10" name="Csoportba foglalás 9"/>
          <p:cNvGrpSpPr/>
          <p:nvPr/>
        </p:nvGrpSpPr>
        <p:grpSpPr>
          <a:xfrm>
            <a:off x="6881783" y="3975871"/>
            <a:ext cx="2090767" cy="1176300"/>
            <a:chOff x="6691805" y="4462063"/>
            <a:chExt cx="2090767" cy="1176300"/>
          </a:xfrm>
        </p:grpSpPr>
        <p:grpSp>
          <p:nvGrpSpPr>
            <p:cNvPr id="4" name="Csoportba foglalás 3"/>
            <p:cNvGrpSpPr/>
            <p:nvPr/>
          </p:nvGrpSpPr>
          <p:grpSpPr>
            <a:xfrm>
              <a:off x="6691805" y="4612645"/>
              <a:ext cx="1573268" cy="842514"/>
              <a:chOff x="4659144" y="4143408"/>
              <a:chExt cx="1573268" cy="842514"/>
            </a:xfrm>
          </p:grpSpPr>
          <p:sp>
            <p:nvSpPr>
              <p:cNvPr id="5" name="Ellipszis 4"/>
              <p:cNvSpPr>
                <a:spLocks noChangeAspect="1"/>
              </p:cNvSpPr>
              <p:nvPr/>
            </p:nvSpPr>
            <p:spPr>
              <a:xfrm>
                <a:off x="5872412" y="4220976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254000">
                <a:bevelT w="254000" h="254000"/>
                <a:bevelB w="254000" h="254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rtlCol="0" anchor="ctr"/>
              <a:lstStyle/>
              <a:p>
                <a:pPr algn="ctr"/>
                <a:endParaRPr lang="hu-H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Ellipszis 5"/>
              <p:cNvSpPr>
                <a:spLocks noChangeAspect="1"/>
              </p:cNvSpPr>
              <p:nvPr/>
            </p:nvSpPr>
            <p:spPr>
              <a:xfrm>
                <a:off x="4981266" y="4625922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254000">
                <a:bevelT w="254000" h="254000"/>
                <a:bevelB w="254000" h="254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rtlCol="0" anchor="ctr"/>
              <a:lstStyle/>
              <a:p>
                <a:pPr algn="ctr"/>
                <a:endParaRPr lang="hu-H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Ellipszis 6"/>
              <p:cNvSpPr>
                <a:spLocks noChangeAspect="1"/>
              </p:cNvSpPr>
              <p:nvPr/>
            </p:nvSpPr>
            <p:spPr>
              <a:xfrm rot="21157227">
                <a:off x="4659144" y="4400976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254000">
                <a:bevelT w="254000" h="254000"/>
                <a:bevelB w="254000" h="254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rtlCol="0" anchor="ctr"/>
              <a:lstStyle/>
              <a:p>
                <a:pPr algn="ctr"/>
                <a:endParaRPr lang="hu-H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Ellipszis 7"/>
              <p:cNvSpPr>
                <a:spLocks noChangeAspect="1"/>
              </p:cNvSpPr>
              <p:nvPr/>
            </p:nvSpPr>
            <p:spPr>
              <a:xfrm>
                <a:off x="5656366" y="458097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254000">
                <a:bevelT w="254000" h="254000"/>
                <a:bevelB w="254000" h="254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rtlCol="0" anchor="ctr"/>
              <a:lstStyle/>
              <a:p>
                <a:pPr algn="ctr"/>
                <a:endParaRPr lang="hu-H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Ellipszis 8"/>
              <p:cNvSpPr>
                <a:spLocks noChangeAspect="1"/>
              </p:cNvSpPr>
              <p:nvPr/>
            </p:nvSpPr>
            <p:spPr>
              <a:xfrm>
                <a:off x="5494041" y="4143408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254000">
                <a:bevelT w="254000" h="254000"/>
                <a:bevelB w="254000" h="254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rtlCol="0" anchor="ctr"/>
              <a:lstStyle/>
              <a:p>
                <a:pPr algn="ctr"/>
                <a:endParaRPr lang="hu-HU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6" name="Egyenes összekötő nyíllal 15"/>
            <p:cNvCxnSpPr/>
            <p:nvPr/>
          </p:nvCxnSpPr>
          <p:spPr>
            <a:xfrm flipH="1" flipV="1">
              <a:off x="6883588" y="4774645"/>
              <a:ext cx="0" cy="396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gyenes összekötő nyíllal 16"/>
            <p:cNvCxnSpPr/>
            <p:nvPr/>
          </p:nvCxnSpPr>
          <p:spPr>
            <a:xfrm flipH="1">
              <a:off x="7190224" y="5059159"/>
              <a:ext cx="0" cy="396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nyíllal 17"/>
            <p:cNvCxnSpPr/>
            <p:nvPr/>
          </p:nvCxnSpPr>
          <p:spPr>
            <a:xfrm flipH="1">
              <a:off x="7872013" y="5059159"/>
              <a:ext cx="0" cy="396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nyíllal 18"/>
            <p:cNvCxnSpPr/>
            <p:nvPr/>
          </p:nvCxnSpPr>
          <p:spPr>
            <a:xfrm flipH="1">
              <a:off x="8066132" y="4699159"/>
              <a:ext cx="0" cy="396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gyenes összekötő nyíllal 19"/>
            <p:cNvCxnSpPr/>
            <p:nvPr/>
          </p:nvCxnSpPr>
          <p:spPr>
            <a:xfrm flipH="1" flipV="1">
              <a:off x="7709225" y="4540308"/>
              <a:ext cx="0" cy="3960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Villám 20"/>
            <p:cNvSpPr/>
            <p:nvPr/>
          </p:nvSpPr>
          <p:spPr>
            <a:xfrm rot="2208735">
              <a:off x="8070435" y="4462063"/>
              <a:ext cx="712137" cy="1176300"/>
            </a:xfrm>
            <a:prstGeom prst="lightningBol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23" name="Kép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120" y="2185274"/>
            <a:ext cx="3844935" cy="1742367"/>
          </a:xfrm>
          <a:prstGeom prst="rect">
            <a:avLst/>
          </a:prstGeom>
        </p:spPr>
      </p:pic>
      <p:sp>
        <p:nvSpPr>
          <p:cNvPr id="24" name="Dátum helye 2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smtClean="0"/>
              <a:t>Az atomoktól a csillagokig</a:t>
            </a:r>
            <a:endParaRPr lang="hu-HU"/>
          </a:p>
        </p:txBody>
      </p:sp>
      <p:sp>
        <p:nvSpPr>
          <p:cNvPr id="25" name="Élőláb helye 2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smtClean="0"/>
              <a:t>Csanád Máté – http://csanad.web.elte.hu/</a:t>
            </a:r>
            <a:endParaRPr lang="hu-HU"/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11038-C9E9-456A-A755-4C6C1EAD285F}" type="slidenum">
              <a:rPr lang="hu-HU" smtClean="0"/>
              <a:pPr/>
              <a:t>23</a:t>
            </a:fld>
            <a:r>
              <a:rPr lang="hu-HU" smtClean="0"/>
              <a:t>/33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4531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részecskék osztályozása</a:t>
            </a:r>
            <a:endParaRPr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179388" y="1162851"/>
                <a:ext cx="8856662" cy="5193882"/>
              </a:xfrm>
            </p:spPr>
            <p:txBody>
              <a:bodyPr/>
              <a:lstStyle/>
              <a:p>
                <a:pPr>
                  <a:lnSpc>
                    <a:spcPct val="95000"/>
                  </a:lnSpc>
                </a:pPr>
                <a:r>
                  <a:rPr lang="hu-HU" dirty="0" smtClean="0"/>
                  <a:t>A részecskéknek van </a:t>
                </a:r>
                <a:r>
                  <a:rPr lang="hu-HU" dirty="0" err="1" smtClean="0"/>
                  <a:t>sajátperdülete</a:t>
                </a:r>
                <a:r>
                  <a:rPr lang="hu-HU" dirty="0" smtClean="0"/>
                  <a:t>, spinje!</a:t>
                </a:r>
              </a:p>
              <a:p>
                <a:pPr>
                  <a:lnSpc>
                    <a:spcPct val="95000"/>
                  </a:lnSpc>
                </a:pPr>
                <a:r>
                  <a:rPr lang="hu-HU" dirty="0" smtClean="0"/>
                  <a:t>Ez is </a:t>
                </a:r>
                <a:r>
                  <a:rPr lang="hu-HU" dirty="0" err="1" smtClean="0"/>
                  <a:t>kvantált</a:t>
                </a:r>
                <a:r>
                  <a:rPr lang="hu-HU" dirty="0" smtClean="0"/>
                  <a:t>,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ℏ/2</m:t>
                    </m:r>
                  </m:oMath>
                </a14:m>
                <a:r>
                  <a:rPr lang="hu-HU" dirty="0" smtClean="0"/>
                  <a:t> egész számú többszöröse lehet</a:t>
                </a:r>
              </a:p>
              <a:p>
                <a:pPr>
                  <a:lnSpc>
                    <a:spcPct val="95000"/>
                  </a:lnSpc>
                </a:pPr>
                <a:r>
                  <a:rPr lang="hu-HU" dirty="0" err="1" smtClean="0"/>
                  <a:t>Bozonok</a:t>
                </a:r>
                <a:r>
                  <a:rPr lang="hu-HU" dirty="0" smtClean="0"/>
                  <a:t>: </a:t>
                </a:r>
                <a14:m>
                  <m:oMath xmlns:m="http://schemas.openxmlformats.org/officeDocument/2006/math">
                    <m:r>
                      <a:rPr lang="hu-HU" b="0" i="0" smtClean="0">
                        <a:latin typeface="Cambria Math" panose="02040503050406030204" pitchFamily="18" charset="0"/>
                      </a:rPr>
                      <m:t>0,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ℏ,2ℏ</m:t>
                    </m:r>
                  </m:oMath>
                </a14:m>
                <a:r>
                  <a:rPr lang="hu-HU" dirty="0" smtClean="0"/>
                  <a:t>, </a:t>
                </a:r>
                <a:r>
                  <a:rPr lang="hu-HU" dirty="0" err="1" smtClean="0"/>
                  <a:t>fermionok</a:t>
                </a:r>
                <a:r>
                  <a:rPr lang="hu-HU" dirty="0" smtClean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i="1">
                            <a:latin typeface="Cambria Math" panose="02040503050406030204" pitchFamily="18" charset="0"/>
                          </a:rPr>
                          <m:t>ℏ</m:t>
                        </m:r>
                      </m:num>
                      <m:den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hu-HU" i="1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hu-H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ℏ</m:t>
                        </m:r>
                      </m:num>
                      <m:den>
                        <m:r>
                          <a:rPr lang="hu-HU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hu-HU" i="1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hu-H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hu-HU" i="1">
                            <a:latin typeface="Cambria Math" panose="02040503050406030204" pitchFamily="18" charset="0"/>
                          </a:rPr>
                          <m:t>ℏ</m:t>
                        </m:r>
                      </m:num>
                      <m:den>
                        <m:r>
                          <a:rPr lang="hu-HU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hu-HU" dirty="0" smtClean="0"/>
              </a:p>
              <a:p>
                <a:pPr>
                  <a:lnSpc>
                    <a:spcPct val="95000"/>
                  </a:lnSpc>
                </a:pPr>
                <a:r>
                  <a:rPr lang="hu-HU" dirty="0" smtClean="0"/>
                  <a:t>Az elemi </a:t>
                </a:r>
                <a:r>
                  <a:rPr lang="hu-HU" dirty="0" err="1" smtClean="0"/>
                  <a:t>fermionok</a:t>
                </a:r>
                <a:r>
                  <a:rPr lang="hu-HU" dirty="0" smtClean="0"/>
                  <a:t> alkotják az anyagot: elektron, kvarkok</a:t>
                </a:r>
              </a:p>
              <a:p>
                <a:pPr>
                  <a:lnSpc>
                    <a:spcPct val="95000"/>
                  </a:lnSpc>
                </a:pPr>
                <a:r>
                  <a:rPr lang="hu-HU" dirty="0" smtClean="0"/>
                  <a:t>Az elemi </a:t>
                </a:r>
                <a:r>
                  <a:rPr lang="hu-HU" dirty="0" err="1" smtClean="0"/>
                  <a:t>bozonok</a:t>
                </a:r>
                <a:r>
                  <a:rPr lang="hu-HU" dirty="0" smtClean="0"/>
                  <a:t> közvetítik a kölcsönhatást: foton, </a:t>
                </a:r>
                <a:r>
                  <a:rPr lang="hu-HU" dirty="0" err="1" smtClean="0"/>
                  <a:t>gluon</a:t>
                </a:r>
                <a:endParaRPr lang="hu-HU" dirty="0" smtClean="0"/>
              </a:p>
              <a:p>
                <a:pPr>
                  <a:lnSpc>
                    <a:spcPct val="95000"/>
                  </a:lnSpc>
                </a:pPr>
                <a:r>
                  <a:rPr lang="hu-HU" dirty="0" smtClean="0"/>
                  <a:t>Összetett részecskék: bármelyik lehet</a:t>
                </a:r>
              </a:p>
              <a:p>
                <a:pPr lvl="1">
                  <a:lnSpc>
                    <a:spcPct val="95000"/>
                  </a:lnSpc>
                </a:pPr>
                <a:r>
                  <a:rPr lang="hu-HU" dirty="0" err="1"/>
                  <a:t>Barionok</a:t>
                </a:r>
                <a:r>
                  <a:rPr lang="hu-HU" dirty="0"/>
                  <a:t> (proton, neutron): három kvark, </a:t>
                </a:r>
                <a:r>
                  <a:rPr lang="hu-HU" dirty="0" err="1"/>
                  <a:t>fermion</a:t>
                </a:r>
                <a:r>
                  <a:rPr lang="hu-HU" dirty="0"/>
                  <a:t>!</a:t>
                </a:r>
              </a:p>
              <a:p>
                <a:pPr lvl="1">
                  <a:lnSpc>
                    <a:spcPct val="95000"/>
                  </a:lnSpc>
                </a:pPr>
                <a:r>
                  <a:rPr lang="hu-HU" dirty="0"/>
                  <a:t>Mezonok (pl. </a:t>
                </a:r>
                <a:r>
                  <a:rPr lang="hu-HU" dirty="0" err="1"/>
                  <a:t>pion</a:t>
                </a:r>
                <a:r>
                  <a:rPr lang="hu-HU" dirty="0"/>
                  <a:t>): két kvark, </a:t>
                </a:r>
                <a:r>
                  <a:rPr lang="hu-HU" dirty="0" err="1"/>
                  <a:t>bozon</a:t>
                </a:r>
                <a:r>
                  <a:rPr lang="hu-HU" dirty="0"/>
                  <a:t>!</a:t>
                </a:r>
              </a:p>
              <a:p>
                <a:pPr lvl="1">
                  <a:lnSpc>
                    <a:spcPct val="95000"/>
                  </a:lnSpc>
                </a:pPr>
                <a:r>
                  <a:rPr lang="hu-HU" baseline="30000" dirty="0" smtClean="0"/>
                  <a:t>4</a:t>
                </a:r>
                <a:r>
                  <a:rPr lang="hu-HU" dirty="0" smtClean="0"/>
                  <a:t>He: </a:t>
                </a:r>
                <a:r>
                  <a:rPr lang="hu-HU" dirty="0" err="1" smtClean="0"/>
                  <a:t>bozon</a:t>
                </a:r>
                <a:endParaRPr lang="hu-HU" dirty="0" smtClean="0"/>
              </a:p>
              <a:p>
                <a:pPr lvl="1">
                  <a:lnSpc>
                    <a:spcPct val="95000"/>
                  </a:lnSpc>
                </a:pPr>
                <a:r>
                  <a:rPr lang="hu-HU" baseline="30000" dirty="0" smtClean="0"/>
                  <a:t>3</a:t>
                </a:r>
                <a:r>
                  <a:rPr lang="hu-HU" dirty="0" smtClean="0"/>
                  <a:t>He</a:t>
                </a:r>
                <a:r>
                  <a:rPr lang="hu-HU" dirty="0"/>
                  <a:t>: </a:t>
                </a:r>
                <a:r>
                  <a:rPr lang="hu-HU" dirty="0" err="1" smtClean="0"/>
                  <a:t>fermion</a:t>
                </a:r>
                <a:endParaRPr lang="hu-HU" dirty="0"/>
              </a:p>
              <a:p>
                <a:pPr>
                  <a:lnSpc>
                    <a:spcPct val="95000"/>
                  </a:lnSpc>
                </a:pPr>
                <a:r>
                  <a:rPr lang="hu-HU" dirty="0" smtClean="0"/>
                  <a:t>Lásd még pl. szuperfolyékonyság, </a:t>
                </a:r>
                <a:r>
                  <a:rPr lang="hu-HU" dirty="0" err="1" smtClean="0">
                    <a:hlinkClick r:id="rId2"/>
                  </a:rPr>
                  <a:t>Sasvári</a:t>
                </a:r>
                <a:r>
                  <a:rPr lang="hu-HU" dirty="0" smtClean="0">
                    <a:hlinkClick r:id="rId2"/>
                  </a:rPr>
                  <a:t> L., 2012. 3. 1.</a:t>
                </a:r>
                <a:endParaRPr lang="hu-HU" dirty="0" smtClean="0"/>
              </a:p>
              <a:p>
                <a:pPr>
                  <a:lnSpc>
                    <a:spcPct val="95000"/>
                  </a:lnSpc>
                </a:pPr>
                <a:r>
                  <a:rPr lang="hu-HU" dirty="0" err="1" smtClean="0"/>
                  <a:t>Bozonok</a:t>
                </a:r>
                <a:r>
                  <a:rPr lang="hu-HU" dirty="0" smtClean="0"/>
                  <a:t>: </a:t>
                </a:r>
                <a:r>
                  <a:rPr lang="hu-HU" dirty="0" err="1" smtClean="0"/>
                  <a:t>Bose</a:t>
                </a:r>
                <a:r>
                  <a:rPr lang="hu-HU" sz="2000" dirty="0" smtClean="0"/>
                  <a:t>–</a:t>
                </a:r>
                <a:r>
                  <a:rPr lang="hu-HU" dirty="0" smtClean="0"/>
                  <a:t>Einstein-korreláció</a:t>
                </a:r>
              </a:p>
              <a:p>
                <a:pPr>
                  <a:lnSpc>
                    <a:spcPct val="95000"/>
                  </a:lnSpc>
                </a:pPr>
                <a:r>
                  <a:rPr lang="hu-HU" dirty="0" err="1" smtClean="0"/>
                  <a:t>Fermionok</a:t>
                </a:r>
                <a:r>
                  <a:rPr lang="hu-HU" dirty="0" smtClean="0"/>
                  <a:t>: Fermi</a:t>
                </a:r>
                <a:r>
                  <a:rPr lang="hu-HU" sz="2000" dirty="0" smtClean="0"/>
                  <a:t>–</a:t>
                </a:r>
                <a:r>
                  <a:rPr lang="hu-HU" dirty="0" err="1" smtClean="0"/>
                  <a:t>Dirac-antikorreláció</a:t>
                </a:r>
                <a:endParaRPr lang="hu-HU" dirty="0" smtClean="0"/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388" y="1162851"/>
                <a:ext cx="8856662" cy="5193882"/>
              </a:xfrm>
              <a:blipFill rotWithShape="0">
                <a:blip r:embed="rId3"/>
                <a:stretch>
                  <a:fillRect l="-895" t="-1174" r="-69" b="-117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Csoportba foglalás 9"/>
          <p:cNvGrpSpPr/>
          <p:nvPr/>
        </p:nvGrpSpPr>
        <p:grpSpPr>
          <a:xfrm>
            <a:off x="7873977" y="1294021"/>
            <a:ext cx="720000" cy="1233606"/>
            <a:chOff x="7873977" y="1294021"/>
            <a:chExt cx="720000" cy="1233606"/>
          </a:xfrm>
        </p:grpSpPr>
        <p:cxnSp>
          <p:nvCxnSpPr>
            <p:cNvPr id="7" name="Egyenes összekötő 6"/>
            <p:cNvCxnSpPr/>
            <p:nvPr/>
          </p:nvCxnSpPr>
          <p:spPr>
            <a:xfrm>
              <a:off x="8233977" y="1375627"/>
              <a:ext cx="0" cy="1152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Ellipszis 4"/>
            <p:cNvSpPr>
              <a:spLocks noChangeAspect="1"/>
            </p:cNvSpPr>
            <p:nvPr/>
          </p:nvSpPr>
          <p:spPr>
            <a:xfrm>
              <a:off x="7873977" y="1603423"/>
              <a:ext cx="720000" cy="72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 extrusionH="254000">
              <a:bevelT w="254000" h="254000"/>
              <a:bevelB w="254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72000" rtlCol="0" anchor="ctr"/>
            <a:lstStyle/>
            <a:p>
              <a:pPr algn="ctr"/>
              <a:endParaRPr lang="hu-HU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Egyenes összekötő 7"/>
            <p:cNvCxnSpPr/>
            <p:nvPr/>
          </p:nvCxnSpPr>
          <p:spPr>
            <a:xfrm>
              <a:off x="8233977" y="1618780"/>
              <a:ext cx="0" cy="68400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Szabadkézi sokszög 8"/>
            <p:cNvSpPr/>
            <p:nvPr/>
          </p:nvSpPr>
          <p:spPr>
            <a:xfrm>
              <a:off x="8058186" y="1294021"/>
              <a:ext cx="292258" cy="210395"/>
            </a:xfrm>
            <a:custGeom>
              <a:avLst/>
              <a:gdLst>
                <a:gd name="connsiteX0" fmla="*/ 66102 w 353116"/>
                <a:gd name="connsiteY0" fmla="*/ 0 h 253388"/>
                <a:gd name="connsiteX1" fmla="*/ 352540 w 353116"/>
                <a:gd name="connsiteY1" fmla="*/ 165253 h 253388"/>
                <a:gd name="connsiteX2" fmla="*/ 0 w 353116"/>
                <a:gd name="connsiteY2" fmla="*/ 253388 h 253388"/>
                <a:gd name="connsiteX0" fmla="*/ 66102 w 361608"/>
                <a:gd name="connsiteY0" fmla="*/ 0 h 253388"/>
                <a:gd name="connsiteX1" fmla="*/ 241274 w 361608"/>
                <a:gd name="connsiteY1" fmla="*/ 73264 h 253388"/>
                <a:gd name="connsiteX2" fmla="*/ 352540 w 361608"/>
                <a:gd name="connsiteY2" fmla="*/ 165253 h 253388"/>
                <a:gd name="connsiteX3" fmla="*/ 0 w 361608"/>
                <a:gd name="connsiteY3" fmla="*/ 253388 h 253388"/>
                <a:gd name="connsiteX0" fmla="*/ 66102 w 367398"/>
                <a:gd name="connsiteY0" fmla="*/ 0 h 253388"/>
                <a:gd name="connsiteX1" fmla="*/ 278392 w 367398"/>
                <a:gd name="connsiteY1" fmla="*/ 54948 h 253388"/>
                <a:gd name="connsiteX2" fmla="*/ 352540 w 367398"/>
                <a:gd name="connsiteY2" fmla="*/ 165253 h 253388"/>
                <a:gd name="connsiteX3" fmla="*/ 0 w 367398"/>
                <a:gd name="connsiteY3" fmla="*/ 253388 h 253388"/>
                <a:gd name="connsiteX0" fmla="*/ 66102 w 337056"/>
                <a:gd name="connsiteY0" fmla="*/ 0 h 253388"/>
                <a:gd name="connsiteX1" fmla="*/ 278392 w 337056"/>
                <a:gd name="connsiteY1" fmla="*/ 54948 h 253388"/>
                <a:gd name="connsiteX2" fmla="*/ 315422 w 337056"/>
                <a:gd name="connsiteY2" fmla="*/ 201885 h 253388"/>
                <a:gd name="connsiteX3" fmla="*/ 0 w 337056"/>
                <a:gd name="connsiteY3" fmla="*/ 253388 h 253388"/>
                <a:gd name="connsiteX0" fmla="*/ 10424 w 337056"/>
                <a:gd name="connsiteY0" fmla="*/ 0 h 225915"/>
                <a:gd name="connsiteX1" fmla="*/ 278392 w 337056"/>
                <a:gd name="connsiteY1" fmla="*/ 27475 h 225915"/>
                <a:gd name="connsiteX2" fmla="*/ 315422 w 337056"/>
                <a:gd name="connsiteY2" fmla="*/ 174412 h 225915"/>
                <a:gd name="connsiteX3" fmla="*/ 0 w 337056"/>
                <a:gd name="connsiteY3" fmla="*/ 225915 h 225915"/>
                <a:gd name="connsiteX0" fmla="*/ 47542 w 337056"/>
                <a:gd name="connsiteY0" fmla="*/ 0 h 216757"/>
                <a:gd name="connsiteX1" fmla="*/ 278392 w 337056"/>
                <a:gd name="connsiteY1" fmla="*/ 18317 h 216757"/>
                <a:gd name="connsiteX2" fmla="*/ 315422 w 337056"/>
                <a:gd name="connsiteY2" fmla="*/ 165254 h 216757"/>
                <a:gd name="connsiteX3" fmla="*/ 0 w 337056"/>
                <a:gd name="connsiteY3" fmla="*/ 216757 h 216757"/>
                <a:gd name="connsiteX0" fmla="*/ 56822 w 347023"/>
                <a:gd name="connsiteY0" fmla="*/ 0 h 198441"/>
                <a:gd name="connsiteX1" fmla="*/ 287672 w 347023"/>
                <a:gd name="connsiteY1" fmla="*/ 18317 h 198441"/>
                <a:gd name="connsiteX2" fmla="*/ 324702 w 347023"/>
                <a:gd name="connsiteY2" fmla="*/ 165254 h 198441"/>
                <a:gd name="connsiteX3" fmla="*/ 0 w 347023"/>
                <a:gd name="connsiteY3" fmla="*/ 198441 h 198441"/>
                <a:gd name="connsiteX0" fmla="*/ 112500 w 347023"/>
                <a:gd name="connsiteY0" fmla="*/ 0 h 198441"/>
                <a:gd name="connsiteX1" fmla="*/ 287672 w 347023"/>
                <a:gd name="connsiteY1" fmla="*/ 18317 h 198441"/>
                <a:gd name="connsiteX2" fmla="*/ 324702 w 347023"/>
                <a:gd name="connsiteY2" fmla="*/ 165254 h 198441"/>
                <a:gd name="connsiteX3" fmla="*/ 0 w 347023"/>
                <a:gd name="connsiteY3" fmla="*/ 198441 h 198441"/>
                <a:gd name="connsiteX0" fmla="*/ 112500 w 353999"/>
                <a:gd name="connsiteY0" fmla="*/ 0 h 198441"/>
                <a:gd name="connsiteX1" fmla="*/ 306232 w 353999"/>
                <a:gd name="connsiteY1" fmla="*/ 36633 h 198441"/>
                <a:gd name="connsiteX2" fmla="*/ 324702 w 353999"/>
                <a:gd name="connsiteY2" fmla="*/ 165254 h 198441"/>
                <a:gd name="connsiteX3" fmla="*/ 0 w 353999"/>
                <a:gd name="connsiteY3" fmla="*/ 198441 h 198441"/>
                <a:gd name="connsiteX0" fmla="*/ 107151 w 353999"/>
                <a:gd name="connsiteY0" fmla="*/ 0 h 187884"/>
                <a:gd name="connsiteX1" fmla="*/ 306232 w 353999"/>
                <a:gd name="connsiteY1" fmla="*/ 26076 h 187884"/>
                <a:gd name="connsiteX2" fmla="*/ 324702 w 353999"/>
                <a:gd name="connsiteY2" fmla="*/ 154697 h 187884"/>
                <a:gd name="connsiteX3" fmla="*/ 0 w 353999"/>
                <a:gd name="connsiteY3" fmla="*/ 187884 h 187884"/>
                <a:gd name="connsiteX0" fmla="*/ 107151 w 353999"/>
                <a:gd name="connsiteY0" fmla="*/ 5851 h 193735"/>
                <a:gd name="connsiteX1" fmla="*/ 306232 w 353999"/>
                <a:gd name="connsiteY1" fmla="*/ 31927 h 193735"/>
                <a:gd name="connsiteX2" fmla="*/ 324702 w 353999"/>
                <a:gd name="connsiteY2" fmla="*/ 160548 h 193735"/>
                <a:gd name="connsiteX3" fmla="*/ 0 w 353999"/>
                <a:gd name="connsiteY3" fmla="*/ 193735 h 193735"/>
                <a:gd name="connsiteX0" fmla="*/ 109825 w 356865"/>
                <a:gd name="connsiteY0" fmla="*/ 5851 h 175379"/>
                <a:gd name="connsiteX1" fmla="*/ 308906 w 356865"/>
                <a:gd name="connsiteY1" fmla="*/ 31927 h 175379"/>
                <a:gd name="connsiteX2" fmla="*/ 327376 w 356865"/>
                <a:gd name="connsiteY2" fmla="*/ 160548 h 175379"/>
                <a:gd name="connsiteX3" fmla="*/ 0 w 356865"/>
                <a:gd name="connsiteY3" fmla="*/ 172621 h 175379"/>
                <a:gd name="connsiteX0" fmla="*/ 109825 w 343367"/>
                <a:gd name="connsiteY0" fmla="*/ 5851 h 188008"/>
                <a:gd name="connsiteX1" fmla="*/ 308906 w 343367"/>
                <a:gd name="connsiteY1" fmla="*/ 31927 h 188008"/>
                <a:gd name="connsiteX2" fmla="*/ 303307 w 343367"/>
                <a:gd name="connsiteY2" fmla="*/ 179022 h 188008"/>
                <a:gd name="connsiteX3" fmla="*/ 0 w 343367"/>
                <a:gd name="connsiteY3" fmla="*/ 172621 h 188008"/>
                <a:gd name="connsiteX0" fmla="*/ 83081 w 315041"/>
                <a:gd name="connsiteY0" fmla="*/ 5851 h 184704"/>
                <a:gd name="connsiteX1" fmla="*/ 282162 w 315041"/>
                <a:gd name="connsiteY1" fmla="*/ 31927 h 184704"/>
                <a:gd name="connsiteX2" fmla="*/ 276563 w 315041"/>
                <a:gd name="connsiteY2" fmla="*/ 179022 h 184704"/>
                <a:gd name="connsiteX3" fmla="*/ 0 w 315041"/>
                <a:gd name="connsiteY3" fmla="*/ 156786 h 184704"/>
                <a:gd name="connsiteX0" fmla="*/ 83081 w 308726"/>
                <a:gd name="connsiteY0" fmla="*/ 5851 h 201794"/>
                <a:gd name="connsiteX1" fmla="*/ 282162 w 308726"/>
                <a:gd name="connsiteY1" fmla="*/ 31927 h 201794"/>
                <a:gd name="connsiteX2" fmla="*/ 260517 w 308726"/>
                <a:gd name="connsiteY2" fmla="*/ 197497 h 201794"/>
                <a:gd name="connsiteX3" fmla="*/ 0 w 308726"/>
                <a:gd name="connsiteY3" fmla="*/ 156786 h 201794"/>
                <a:gd name="connsiteX0" fmla="*/ 83081 w 301451"/>
                <a:gd name="connsiteY0" fmla="*/ 6398 h 202482"/>
                <a:gd name="connsiteX1" fmla="*/ 271464 w 301451"/>
                <a:gd name="connsiteY1" fmla="*/ 29835 h 202482"/>
                <a:gd name="connsiteX2" fmla="*/ 260517 w 301451"/>
                <a:gd name="connsiteY2" fmla="*/ 198044 h 202482"/>
                <a:gd name="connsiteX3" fmla="*/ 0 w 301451"/>
                <a:gd name="connsiteY3" fmla="*/ 157333 h 202482"/>
                <a:gd name="connsiteX0" fmla="*/ 83081 w 316288"/>
                <a:gd name="connsiteY0" fmla="*/ 6398 h 202482"/>
                <a:gd name="connsiteX1" fmla="*/ 271464 w 316288"/>
                <a:gd name="connsiteY1" fmla="*/ 29835 h 202482"/>
                <a:gd name="connsiteX2" fmla="*/ 260517 w 316288"/>
                <a:gd name="connsiteY2" fmla="*/ 198044 h 202482"/>
                <a:gd name="connsiteX3" fmla="*/ 0 w 316288"/>
                <a:gd name="connsiteY3" fmla="*/ 157333 h 202482"/>
                <a:gd name="connsiteX0" fmla="*/ 83081 w 324555"/>
                <a:gd name="connsiteY0" fmla="*/ 6398 h 209065"/>
                <a:gd name="connsiteX1" fmla="*/ 271464 w 324555"/>
                <a:gd name="connsiteY1" fmla="*/ 29835 h 209065"/>
                <a:gd name="connsiteX2" fmla="*/ 260517 w 324555"/>
                <a:gd name="connsiteY2" fmla="*/ 198044 h 209065"/>
                <a:gd name="connsiteX3" fmla="*/ 0 w 324555"/>
                <a:gd name="connsiteY3" fmla="*/ 157333 h 209065"/>
                <a:gd name="connsiteX0" fmla="*/ 18896 w 249182"/>
                <a:gd name="connsiteY0" fmla="*/ 6398 h 199463"/>
                <a:gd name="connsiteX1" fmla="*/ 207279 w 249182"/>
                <a:gd name="connsiteY1" fmla="*/ 29835 h 199463"/>
                <a:gd name="connsiteX2" fmla="*/ 196332 w 249182"/>
                <a:gd name="connsiteY2" fmla="*/ 198044 h 199463"/>
                <a:gd name="connsiteX3" fmla="*/ 0 w 249182"/>
                <a:gd name="connsiteY3" fmla="*/ 115105 h 199463"/>
                <a:gd name="connsiteX0" fmla="*/ 18896 w 249182"/>
                <a:gd name="connsiteY0" fmla="*/ 6398 h 205705"/>
                <a:gd name="connsiteX1" fmla="*/ 207279 w 249182"/>
                <a:gd name="connsiteY1" fmla="*/ 29835 h 205705"/>
                <a:gd name="connsiteX2" fmla="*/ 196332 w 249182"/>
                <a:gd name="connsiteY2" fmla="*/ 198044 h 205705"/>
                <a:gd name="connsiteX3" fmla="*/ 96247 w 249182"/>
                <a:gd name="connsiteY3" fmla="*/ 170904 h 205705"/>
                <a:gd name="connsiteX4" fmla="*/ 0 w 249182"/>
                <a:gd name="connsiteY4" fmla="*/ 115105 h 205705"/>
                <a:gd name="connsiteX0" fmla="*/ 18896 w 246175"/>
                <a:gd name="connsiteY0" fmla="*/ 6398 h 213834"/>
                <a:gd name="connsiteX1" fmla="*/ 207279 w 246175"/>
                <a:gd name="connsiteY1" fmla="*/ 29835 h 213834"/>
                <a:gd name="connsiteX2" fmla="*/ 196332 w 246175"/>
                <a:gd name="connsiteY2" fmla="*/ 198044 h 213834"/>
                <a:gd name="connsiteX3" fmla="*/ 72178 w 246175"/>
                <a:gd name="connsiteY3" fmla="*/ 197297 h 213834"/>
                <a:gd name="connsiteX4" fmla="*/ 0 w 246175"/>
                <a:gd name="connsiteY4" fmla="*/ 115105 h 21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175" h="213834">
                  <a:moveTo>
                    <a:pt x="18896" y="6398"/>
                  </a:moveTo>
                  <a:cubicBezTo>
                    <a:pt x="112276" y="-7783"/>
                    <a:pt x="159539" y="2293"/>
                    <a:pt x="207279" y="29835"/>
                  </a:cubicBezTo>
                  <a:cubicBezTo>
                    <a:pt x="289786" y="75852"/>
                    <a:pt x="218849" y="170134"/>
                    <a:pt x="196332" y="198044"/>
                  </a:cubicBezTo>
                  <a:cubicBezTo>
                    <a:pt x="173815" y="225954"/>
                    <a:pt x="104900" y="211120"/>
                    <a:pt x="72178" y="197297"/>
                  </a:cubicBezTo>
                  <a:cubicBezTo>
                    <a:pt x="39456" y="183474"/>
                    <a:pt x="16041" y="124405"/>
                    <a:pt x="0" y="115105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5" name="Dátum helye 1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smtClean="0"/>
              <a:t>Az atomoktól a csillagokig</a:t>
            </a:r>
            <a:endParaRPr lang="hu-HU"/>
          </a:p>
        </p:txBody>
      </p:sp>
      <p:sp>
        <p:nvSpPr>
          <p:cNvPr id="16" name="Élőláb helye 1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smtClean="0"/>
              <a:t>Csanád Máté – http://csanad.web.elte.hu/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11038-C9E9-456A-A755-4C6C1EAD285F}" type="slidenum">
              <a:rPr lang="hu-HU" smtClean="0"/>
              <a:pPr/>
              <a:t>24</a:t>
            </a:fld>
            <a:r>
              <a:rPr lang="hu-HU" smtClean="0"/>
              <a:t>/33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073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eddigiek </a:t>
            </a:r>
            <a:r>
              <a:rPr lang="hu-HU" dirty="0"/>
              <a:t>összegzése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7118" y="1438275"/>
            <a:ext cx="9066882" cy="4918458"/>
          </a:xfrm>
        </p:spPr>
        <p:txBody>
          <a:bodyPr/>
          <a:lstStyle/>
          <a:p>
            <a:r>
              <a:rPr lang="hu-HU" dirty="0" smtClean="0"/>
              <a:t>Mindennek van részecske- és hullámtulajdonsága</a:t>
            </a:r>
          </a:p>
          <a:p>
            <a:r>
              <a:rPr lang="hu-HU" dirty="0" smtClean="0"/>
              <a:t>A kvantumfizikában a fotonok megkülönböztethetetlenek</a:t>
            </a:r>
          </a:p>
          <a:p>
            <a:r>
              <a:rPr lang="hu-HU" dirty="0" smtClean="0"/>
              <a:t>Emiatt két foton hullámfüggvénye szimmetrikus</a:t>
            </a:r>
          </a:p>
          <a:p>
            <a:r>
              <a:rPr lang="hu-HU" dirty="0" smtClean="0"/>
              <a:t>Ebből adódik a </a:t>
            </a:r>
            <a:r>
              <a:rPr lang="hu-HU" dirty="0" err="1" smtClean="0"/>
              <a:t>Bose</a:t>
            </a:r>
            <a:r>
              <a:rPr lang="hu-HU" sz="2000" dirty="0" smtClean="0"/>
              <a:t>–</a:t>
            </a:r>
            <a:r>
              <a:rPr lang="hu-HU" dirty="0" smtClean="0"/>
              <a:t>Einstein-korreláció</a:t>
            </a:r>
          </a:p>
          <a:p>
            <a:r>
              <a:rPr lang="hu-HU" dirty="0" smtClean="0"/>
              <a:t>A korreláció a forrás Fourier-transzformáltja</a:t>
            </a:r>
          </a:p>
          <a:p>
            <a:r>
              <a:rPr lang="hu-HU" dirty="0" smtClean="0"/>
              <a:t>A forrás alakja vizsgálható!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r>
              <a:rPr lang="hu-HU" dirty="0" err="1" smtClean="0"/>
              <a:t>Bozonok</a:t>
            </a:r>
            <a:r>
              <a:rPr lang="hu-HU" dirty="0" smtClean="0"/>
              <a:t>: </a:t>
            </a:r>
            <a:r>
              <a:rPr lang="hu-HU" dirty="0" err="1" smtClean="0"/>
              <a:t>Bose</a:t>
            </a:r>
            <a:r>
              <a:rPr lang="hu-HU" sz="2000" dirty="0" smtClean="0"/>
              <a:t>–</a:t>
            </a:r>
            <a:r>
              <a:rPr lang="hu-HU" dirty="0" smtClean="0"/>
              <a:t>Einstein-korreláció</a:t>
            </a:r>
          </a:p>
          <a:p>
            <a:r>
              <a:rPr lang="hu-HU" dirty="0" err="1" smtClean="0"/>
              <a:t>Fermionok</a:t>
            </a:r>
            <a:r>
              <a:rPr lang="hu-HU" dirty="0" smtClean="0"/>
              <a:t>: Fermi</a:t>
            </a:r>
            <a:r>
              <a:rPr lang="hu-HU" sz="2000" dirty="0" smtClean="0"/>
              <a:t>–</a:t>
            </a:r>
            <a:r>
              <a:rPr lang="hu-HU" dirty="0" err="1" smtClean="0"/>
              <a:t>Dirac-antikorreláció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308" y="3831669"/>
            <a:ext cx="4015196" cy="173599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15504" y="2549466"/>
            <a:ext cx="2720546" cy="1718401"/>
          </a:xfrm>
          <a:prstGeom prst="rect">
            <a:avLst/>
          </a:prstGeom>
        </p:spPr>
      </p:pic>
      <p:sp>
        <p:nvSpPr>
          <p:cNvPr id="12" name="Dátum helye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smtClean="0"/>
              <a:t>Az atomoktól a csillagokig</a:t>
            </a:r>
            <a:endParaRPr lang="hu-HU"/>
          </a:p>
        </p:txBody>
      </p:sp>
      <p:sp>
        <p:nvSpPr>
          <p:cNvPr id="13" name="Élőláb helye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smtClean="0"/>
              <a:t>Csanád Máté – http://csanad.web.elte.hu/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11038-C9E9-456A-A755-4C6C1EAD285F}" type="slidenum">
              <a:rPr lang="hu-HU" smtClean="0"/>
              <a:pPr/>
              <a:t>25</a:t>
            </a:fld>
            <a:r>
              <a:rPr lang="hu-HU" smtClean="0"/>
              <a:t>/33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8739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0"/>
          <a:stretch/>
        </p:blipFill>
        <p:spPr bwMode="auto">
          <a:xfrm>
            <a:off x="2544896" y="1272341"/>
            <a:ext cx="6599104" cy="455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Ősrobbanás a laborban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0" y="1350140"/>
            <a:ext cx="9036050" cy="4855451"/>
          </a:xfrm>
        </p:spPr>
        <p:txBody>
          <a:bodyPr/>
          <a:lstStyle/>
          <a:p>
            <a:pPr marL="215900" indent="-215900"/>
            <a:r>
              <a:rPr lang="hu-HU" dirty="0" smtClean="0"/>
              <a:t>Az Univerzum</a:t>
            </a:r>
            <a:br>
              <a:rPr lang="hu-HU" dirty="0" smtClean="0"/>
            </a:br>
            <a:r>
              <a:rPr lang="hu-HU" dirty="0" smtClean="0"/>
              <a:t>korszakai:</a:t>
            </a:r>
          </a:p>
          <a:p>
            <a:pPr marL="615950" lvl="1" indent="-215900"/>
            <a:r>
              <a:rPr lang="hu-HU" dirty="0" smtClean="0"/>
              <a:t>Csillagok</a:t>
            </a:r>
          </a:p>
          <a:p>
            <a:pPr marL="615950" lvl="1" indent="-215900"/>
            <a:r>
              <a:rPr lang="hu-HU" dirty="0" smtClean="0"/>
              <a:t>Atomok</a:t>
            </a:r>
          </a:p>
          <a:p>
            <a:pPr marL="615950" lvl="1" indent="-215900"/>
            <a:r>
              <a:rPr lang="hu-HU" dirty="0" smtClean="0"/>
              <a:t>Atommagok</a:t>
            </a:r>
          </a:p>
          <a:p>
            <a:pPr marL="615950" lvl="1" indent="-215900"/>
            <a:r>
              <a:rPr lang="hu-HU" dirty="0" smtClean="0"/>
              <a:t>Nukleonok</a:t>
            </a:r>
          </a:p>
          <a:p>
            <a:pPr marL="615950" lvl="1" indent="-215900"/>
            <a:r>
              <a:rPr lang="hu-HU" dirty="0" smtClean="0"/>
              <a:t>Elemi részek</a:t>
            </a:r>
          </a:p>
          <a:p>
            <a:pPr marL="615950" lvl="1" indent="-215900"/>
            <a:r>
              <a:rPr lang="hu-HU" dirty="0" smtClean="0"/>
              <a:t>…?</a:t>
            </a:r>
          </a:p>
          <a:p>
            <a:pPr marL="215900" indent="-215900"/>
            <a:r>
              <a:rPr lang="hu-HU" dirty="0" smtClean="0"/>
              <a:t>Hogyan</a:t>
            </a:r>
            <a:br>
              <a:rPr lang="hu-HU" dirty="0" smtClean="0"/>
            </a:br>
            <a:r>
              <a:rPr lang="hu-HU" dirty="0" smtClean="0"/>
              <a:t>vizsgáljuk?</a:t>
            </a:r>
          </a:p>
          <a:p>
            <a:pPr marL="215900" indent="-215900"/>
            <a:r>
              <a:rPr lang="hu-HU" dirty="0" smtClean="0"/>
              <a:t>Mini ősrobbanás</a:t>
            </a:r>
          </a:p>
          <a:p>
            <a:pPr marL="215900" indent="-215900"/>
            <a:r>
              <a:rPr lang="hu-HU" dirty="0" smtClean="0"/>
              <a:t>Nehéz atommagok</a:t>
            </a:r>
            <a:br>
              <a:rPr lang="hu-HU" dirty="0" smtClean="0"/>
            </a:br>
            <a:r>
              <a:rPr lang="hu-HU" dirty="0" smtClean="0"/>
              <a:t>nagyenergiás ütközése</a:t>
            </a:r>
            <a:endParaRPr lang="hu-HU" dirty="0"/>
          </a:p>
        </p:txBody>
      </p:sp>
      <p:sp>
        <p:nvSpPr>
          <p:cNvPr id="11" name="Dátum helye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smtClean="0"/>
              <a:t>Az atomoktól a csillagokig</a:t>
            </a:r>
            <a:endParaRPr lang="hu-HU"/>
          </a:p>
        </p:txBody>
      </p:sp>
      <p:sp>
        <p:nvSpPr>
          <p:cNvPr id="12" name="Élőláb helye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smtClean="0"/>
              <a:t>Csanád Máté – http://csanad.web.elte.hu/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11038-C9E9-456A-A755-4C6C1EAD285F}" type="slidenum">
              <a:rPr lang="hu-HU" smtClean="0"/>
              <a:pPr/>
              <a:t>26</a:t>
            </a:fld>
            <a:r>
              <a:rPr lang="hu-HU" smtClean="0"/>
              <a:t>/33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6221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Nehéz magok nagyenergiás ütközései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388" y="1284037"/>
            <a:ext cx="8856662" cy="4767316"/>
          </a:xfrm>
        </p:spPr>
        <p:txBody>
          <a:bodyPr/>
          <a:lstStyle/>
          <a:p>
            <a:r>
              <a:rPr lang="hu-HU" dirty="0" smtClean="0"/>
              <a:t>Kezdetben extrém magas hőmérséklet, 5∙10</a:t>
            </a:r>
            <a:r>
              <a:rPr lang="hu-HU" baseline="30000" dirty="0" smtClean="0"/>
              <a:t>12</a:t>
            </a:r>
            <a:r>
              <a:rPr lang="hu-HU" dirty="0" smtClean="0"/>
              <a:t> Kelvin!</a:t>
            </a:r>
          </a:p>
          <a:p>
            <a:r>
              <a:rPr lang="hu-HU" dirty="0" smtClean="0"/>
              <a:t>Protonok, neutronok megolvadnak, Ősrobbanás utáni</a:t>
            </a:r>
            <a:br>
              <a:rPr lang="hu-HU" dirty="0" smtClean="0"/>
            </a:br>
            <a:r>
              <a:rPr lang="hu-HU" dirty="0" smtClean="0"/>
              <a:t>állapot jöhet újra létre</a:t>
            </a:r>
          </a:p>
          <a:p>
            <a:r>
              <a:rPr lang="hu-HU" dirty="0" smtClean="0"/>
              <a:t>Kvarkanyag kiszabadul, </a:t>
            </a:r>
            <a:r>
              <a:rPr lang="hu-HU" dirty="0" err="1" smtClean="0"/>
              <a:t>kvark-gluon-plazma</a:t>
            </a:r>
            <a:r>
              <a:rPr lang="hu-HU" dirty="0" smtClean="0"/>
              <a:t> formájában</a:t>
            </a:r>
          </a:p>
          <a:p>
            <a:pPr lvl="1"/>
            <a:r>
              <a:rPr lang="hu-HU" dirty="0" smtClean="0"/>
              <a:t>Lásd, </a:t>
            </a:r>
            <a:r>
              <a:rPr lang="hu-HU" dirty="0" err="1" smtClean="0">
                <a:hlinkClick r:id="rId2"/>
              </a:rPr>
              <a:t>CsM</a:t>
            </a:r>
            <a:r>
              <a:rPr lang="hu-HU" dirty="0" smtClean="0">
                <a:hlinkClick r:id="rId2"/>
              </a:rPr>
              <a:t>, </a:t>
            </a:r>
            <a:r>
              <a:rPr lang="hu-HU" dirty="0" err="1" smtClean="0">
                <a:hlinkClick r:id="rId2"/>
              </a:rPr>
              <a:t>Atomcsill</a:t>
            </a:r>
            <a:r>
              <a:rPr lang="hu-HU" dirty="0" smtClean="0">
                <a:hlinkClick r:id="rId2"/>
              </a:rPr>
              <a:t>, 2010. dec. 16.</a:t>
            </a:r>
            <a:endParaRPr lang="hu-HU" dirty="0" smtClean="0"/>
          </a:p>
          <a:p>
            <a:r>
              <a:rPr lang="hu-HU" dirty="0" smtClean="0"/>
              <a:t>Ahogy lehűl, megfagy, igen rövid idő alatt</a:t>
            </a:r>
          </a:p>
          <a:p>
            <a:r>
              <a:rPr lang="hu-HU" dirty="0" smtClean="0"/>
              <a:t>A „megfagyott” részecskéket észleljük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820" y="4021157"/>
            <a:ext cx="6752608" cy="2316182"/>
          </a:xfrm>
          <a:prstGeom prst="rect">
            <a:avLst/>
          </a:prstGeom>
        </p:spPr>
      </p:pic>
      <p:sp>
        <p:nvSpPr>
          <p:cNvPr id="11" name="Dátum helye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smtClean="0"/>
              <a:t>Az atomoktól a csillagokig</a:t>
            </a:r>
            <a:endParaRPr lang="hu-HU"/>
          </a:p>
        </p:txBody>
      </p:sp>
      <p:sp>
        <p:nvSpPr>
          <p:cNvPr id="12" name="Élőláb helye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smtClean="0"/>
              <a:t>Csanád Máté – http://csanad.web.elte.hu/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11038-C9E9-456A-A755-4C6C1EAD285F}" type="slidenum">
              <a:rPr lang="hu-HU" smtClean="0"/>
              <a:pPr/>
              <a:t>27</a:t>
            </a:fld>
            <a:r>
              <a:rPr lang="hu-HU" smtClean="0"/>
              <a:t>/33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0987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Mit észlelünk mindebből?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Csak a szétrepülő részecskéket!</a:t>
            </a:r>
            <a:endParaRPr lang="hu-HU" dirty="0"/>
          </a:p>
        </p:txBody>
      </p:sp>
      <p:pic>
        <p:nvPicPr>
          <p:cNvPr id="4" name="Picture 4" descr="ev2_s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95375"/>
            <a:ext cx="9144000" cy="5762625"/>
          </a:xfrm>
          <a:prstGeom prst="rect">
            <a:avLst/>
          </a:prstGeom>
          <a:noFill/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152400" y="3657600"/>
            <a:ext cx="8991600" cy="0"/>
            <a:chOff x="96" y="2304"/>
            <a:chExt cx="5664" cy="0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96" y="2304"/>
              <a:ext cx="5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 flipH="1">
              <a:off x="5088" y="2304"/>
              <a:ext cx="67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8893175" y="3500438"/>
            <a:ext cx="250825" cy="3603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0" y="3500438"/>
            <a:ext cx="250825" cy="3603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4140200" y="3429000"/>
            <a:ext cx="719138" cy="504825"/>
            <a:chOff x="2608" y="2160"/>
            <a:chExt cx="453" cy="318"/>
          </a:xfrm>
        </p:grpSpPr>
        <p:sp>
          <p:nvSpPr>
            <p:cNvPr id="11" name="Oval 11"/>
            <p:cNvSpPr>
              <a:spLocks noChangeArrowheads="1"/>
            </p:cNvSpPr>
            <p:nvPr/>
          </p:nvSpPr>
          <p:spPr bwMode="auto">
            <a:xfrm>
              <a:off x="2744" y="2160"/>
              <a:ext cx="90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2835" y="2160"/>
              <a:ext cx="90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3" name="Oval 13"/>
            <p:cNvSpPr>
              <a:spLocks noChangeArrowheads="1"/>
            </p:cNvSpPr>
            <p:nvPr/>
          </p:nvSpPr>
          <p:spPr bwMode="auto">
            <a:xfrm>
              <a:off x="2971" y="2296"/>
              <a:ext cx="90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2880" y="2341"/>
              <a:ext cx="90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2925" y="2251"/>
              <a:ext cx="90" cy="91"/>
            </a:xfrm>
            <a:prstGeom prst="ellipse">
              <a:avLst/>
            </a:prstGeom>
            <a:solidFill>
              <a:srgbClr val="002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2835" y="2296"/>
              <a:ext cx="90" cy="91"/>
            </a:xfrm>
            <a:prstGeom prst="ellipse">
              <a:avLst/>
            </a:prstGeom>
            <a:solidFill>
              <a:srgbClr val="002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7" name="Oval 17"/>
            <p:cNvSpPr>
              <a:spLocks noChangeArrowheads="1"/>
            </p:cNvSpPr>
            <p:nvPr/>
          </p:nvSpPr>
          <p:spPr bwMode="auto">
            <a:xfrm>
              <a:off x="2789" y="2296"/>
              <a:ext cx="90" cy="91"/>
            </a:xfrm>
            <a:prstGeom prst="ellipse">
              <a:avLst/>
            </a:prstGeom>
            <a:solidFill>
              <a:srgbClr val="002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8" name="Oval 18"/>
            <p:cNvSpPr>
              <a:spLocks noChangeArrowheads="1"/>
            </p:cNvSpPr>
            <p:nvPr/>
          </p:nvSpPr>
          <p:spPr bwMode="auto">
            <a:xfrm>
              <a:off x="2880" y="2341"/>
              <a:ext cx="90" cy="91"/>
            </a:xfrm>
            <a:prstGeom prst="ellipse">
              <a:avLst/>
            </a:prstGeom>
            <a:solidFill>
              <a:srgbClr val="002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9" name="Oval 19"/>
            <p:cNvSpPr>
              <a:spLocks noChangeArrowheads="1"/>
            </p:cNvSpPr>
            <p:nvPr/>
          </p:nvSpPr>
          <p:spPr bwMode="auto">
            <a:xfrm>
              <a:off x="2971" y="2296"/>
              <a:ext cx="90" cy="9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auto">
            <a:xfrm>
              <a:off x="2925" y="2387"/>
              <a:ext cx="90" cy="9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1" name="Oval 21"/>
            <p:cNvSpPr>
              <a:spLocks noChangeArrowheads="1"/>
            </p:cNvSpPr>
            <p:nvPr/>
          </p:nvSpPr>
          <p:spPr bwMode="auto">
            <a:xfrm>
              <a:off x="2835" y="2296"/>
              <a:ext cx="90" cy="9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2" name="Oval 22"/>
            <p:cNvSpPr>
              <a:spLocks noChangeArrowheads="1"/>
            </p:cNvSpPr>
            <p:nvPr/>
          </p:nvSpPr>
          <p:spPr bwMode="auto">
            <a:xfrm>
              <a:off x="2835" y="2341"/>
              <a:ext cx="90" cy="9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2925" y="2341"/>
              <a:ext cx="90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4" name="Oval 24"/>
            <p:cNvSpPr>
              <a:spLocks noChangeArrowheads="1"/>
            </p:cNvSpPr>
            <p:nvPr/>
          </p:nvSpPr>
          <p:spPr bwMode="auto">
            <a:xfrm>
              <a:off x="2744" y="2341"/>
              <a:ext cx="90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5" name="Oval 25"/>
            <p:cNvSpPr>
              <a:spLocks noChangeArrowheads="1"/>
            </p:cNvSpPr>
            <p:nvPr/>
          </p:nvSpPr>
          <p:spPr bwMode="auto">
            <a:xfrm>
              <a:off x="2699" y="2341"/>
              <a:ext cx="90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6" name="Oval 26"/>
            <p:cNvSpPr>
              <a:spLocks noChangeArrowheads="1"/>
            </p:cNvSpPr>
            <p:nvPr/>
          </p:nvSpPr>
          <p:spPr bwMode="auto">
            <a:xfrm>
              <a:off x="2789" y="2341"/>
              <a:ext cx="90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2880" y="2205"/>
              <a:ext cx="90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2744" y="2205"/>
              <a:ext cx="90" cy="9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9" name="Oval 29"/>
            <p:cNvSpPr>
              <a:spLocks noChangeArrowheads="1"/>
            </p:cNvSpPr>
            <p:nvPr/>
          </p:nvSpPr>
          <p:spPr bwMode="auto">
            <a:xfrm>
              <a:off x="2608" y="2251"/>
              <a:ext cx="90" cy="9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0" name="Oval 30"/>
            <p:cNvSpPr>
              <a:spLocks noChangeArrowheads="1"/>
            </p:cNvSpPr>
            <p:nvPr/>
          </p:nvSpPr>
          <p:spPr bwMode="auto">
            <a:xfrm>
              <a:off x="2744" y="2296"/>
              <a:ext cx="90" cy="9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1" name="Oval 31"/>
            <p:cNvSpPr>
              <a:spLocks noChangeArrowheads="1"/>
            </p:cNvSpPr>
            <p:nvPr/>
          </p:nvSpPr>
          <p:spPr bwMode="auto">
            <a:xfrm>
              <a:off x="2835" y="2387"/>
              <a:ext cx="90" cy="9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880" y="2387"/>
              <a:ext cx="90" cy="9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835" y="2251"/>
              <a:ext cx="90" cy="9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40" name="Dátum helye 3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smtClean="0"/>
              <a:t>Az atomoktól a csillagokig</a:t>
            </a:r>
            <a:endParaRPr lang="hu-HU"/>
          </a:p>
        </p:txBody>
      </p:sp>
      <p:sp>
        <p:nvSpPr>
          <p:cNvPr id="41" name="Élőláb helye 4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smtClean="0"/>
              <a:t>Csanád Máté – http://csanad.web.elte.hu/</a:t>
            </a:r>
            <a:endParaRPr lang="hu-HU"/>
          </a:p>
        </p:txBody>
      </p:sp>
      <p:sp>
        <p:nvSpPr>
          <p:cNvPr id="34" name="Dia számának helye 3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11038-C9E9-456A-A755-4C6C1EAD285F}" type="slidenum">
              <a:rPr lang="hu-HU" smtClean="0"/>
              <a:pPr/>
              <a:t>28</a:t>
            </a:fld>
            <a:r>
              <a:rPr lang="hu-HU" smtClean="0"/>
              <a:t>/33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081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48148E-6 L 0.47847 -1.4814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48148E-6 L -0.48819 -1.48148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gyorsítástól az ütközésig</a:t>
            </a:r>
            <a:endParaRPr lang="hu-HU" dirty="0"/>
          </a:p>
        </p:txBody>
      </p:sp>
      <p:pic>
        <p:nvPicPr>
          <p:cNvPr id="4" name="LHC_movie_ATLAS_ev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93006"/>
            <a:ext cx="9144000" cy="5143500"/>
          </a:xfrm>
          <a:prstGeom prst="rect">
            <a:avLst/>
          </a:prstGeom>
        </p:spPr>
      </p:pic>
      <p:sp>
        <p:nvSpPr>
          <p:cNvPr id="10" name="Dátum helye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smtClean="0"/>
              <a:t>Az atomoktól a csillagokig</a:t>
            </a:r>
            <a:endParaRPr lang="hu-HU"/>
          </a:p>
        </p:txBody>
      </p:sp>
      <p:sp>
        <p:nvSpPr>
          <p:cNvPr id="11" name="Élőláb helye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smtClean="0"/>
              <a:t>Csanád Máté – http://csanad.web.elte.hu/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11038-C9E9-456A-A755-4C6C1EAD285F}" type="slidenum">
              <a:rPr lang="hu-HU" smtClean="0"/>
              <a:pPr/>
              <a:t>29</a:t>
            </a:fld>
            <a:r>
              <a:rPr lang="hu-HU" smtClean="0"/>
              <a:t>/33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3599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fény hullámtermészete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388" y="1438275"/>
            <a:ext cx="8856662" cy="4767316"/>
          </a:xfrm>
        </p:spPr>
        <p:txBody>
          <a:bodyPr/>
          <a:lstStyle/>
          <a:p>
            <a:r>
              <a:rPr lang="hu-HU" dirty="0" smtClean="0"/>
              <a:t>Young és </a:t>
            </a:r>
            <a:r>
              <a:rPr lang="hu-HU" dirty="0" err="1" smtClean="0"/>
              <a:t>Fresnel</a:t>
            </a:r>
            <a:r>
              <a:rPr lang="hu-HU" dirty="0" smtClean="0"/>
              <a:t>, XIX. sz., interferencia: a fény hullám</a:t>
            </a:r>
          </a:p>
          <a:p>
            <a:pPr lvl="1"/>
            <a:r>
              <a:rPr lang="hu-HU" dirty="0" smtClean="0"/>
              <a:t>Hullám: térben és időben</a:t>
            </a:r>
            <a:br>
              <a:rPr lang="hu-HU" dirty="0" smtClean="0"/>
            </a:br>
            <a:r>
              <a:rPr lang="hu-HU" dirty="0" smtClean="0"/>
              <a:t>változó fizikai mennyiség</a:t>
            </a:r>
          </a:p>
          <a:p>
            <a:pPr lvl="1"/>
            <a:r>
              <a:rPr lang="hu-HU" dirty="0" smtClean="0"/>
              <a:t>Két hullám találkozása:</a:t>
            </a:r>
            <a:br>
              <a:rPr lang="hu-HU" dirty="0" smtClean="0"/>
            </a:br>
            <a:r>
              <a:rPr lang="hu-HU" dirty="0" smtClean="0"/>
              <a:t>erősítés vagy gyengítés</a:t>
            </a:r>
          </a:p>
          <a:p>
            <a:r>
              <a:rPr lang="hu-HU" dirty="0" smtClean="0"/>
              <a:t>Mi hullámzik? Maxwell: </a:t>
            </a:r>
            <a:r>
              <a:rPr lang="hu-HU" dirty="0" err="1" smtClean="0"/>
              <a:t>elektomágneses</a:t>
            </a:r>
            <a:r>
              <a:rPr lang="hu-HU" dirty="0" smtClean="0"/>
              <a:t> tér</a:t>
            </a:r>
          </a:p>
          <a:p>
            <a:r>
              <a:rPr lang="hu-HU" dirty="0" smtClean="0"/>
              <a:t>A beérkező energiát</a:t>
            </a:r>
            <a:br>
              <a:rPr lang="hu-HU" dirty="0" smtClean="0"/>
            </a:br>
            <a:r>
              <a:rPr lang="hu-HU" dirty="0" smtClean="0"/>
              <a:t>észleljük</a:t>
            </a:r>
          </a:p>
          <a:p>
            <a:r>
              <a:rPr lang="hu-HU" dirty="0" smtClean="0"/>
              <a:t>Kétrés-kísérlet: a</a:t>
            </a:r>
            <a:br>
              <a:rPr lang="hu-HU" dirty="0" smtClean="0"/>
            </a:br>
            <a:r>
              <a:rPr lang="hu-HU" dirty="0" smtClean="0"/>
              <a:t>két pontból érkező</a:t>
            </a:r>
            <a:br>
              <a:rPr lang="hu-HU" dirty="0" smtClean="0"/>
            </a:br>
            <a:r>
              <a:rPr lang="hu-HU" dirty="0" smtClean="0"/>
              <a:t>fény hol kioltja, hol</a:t>
            </a: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>erősíti egymást</a:t>
            </a:r>
          </a:p>
          <a:p>
            <a:r>
              <a:rPr lang="hu-HU" dirty="0" smtClean="0"/>
              <a:t>Sötét és világos folto</a:t>
            </a:r>
            <a:r>
              <a:rPr lang="hu-HU" dirty="0"/>
              <a:t>k</a:t>
            </a:r>
            <a:endParaRPr lang="hu-HU" dirty="0" smtClean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50090" y="1817731"/>
            <a:ext cx="2200705" cy="1370725"/>
          </a:xfrm>
          <a:prstGeom prst="rect">
            <a:avLst/>
          </a:prstGeom>
          <a:ln>
            <a:noFill/>
          </a:ln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8709" y="3821933"/>
            <a:ext cx="5545291" cy="2146564"/>
          </a:xfrm>
          <a:prstGeom prst="rect">
            <a:avLst/>
          </a:prstGeom>
        </p:spPr>
      </p:pic>
      <p:sp>
        <p:nvSpPr>
          <p:cNvPr id="12" name="Dátum helye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smtClean="0"/>
              <a:t>Az atomoktól a csillagokig</a:t>
            </a:r>
            <a:endParaRPr lang="hu-HU"/>
          </a:p>
        </p:txBody>
      </p:sp>
      <p:sp>
        <p:nvSpPr>
          <p:cNvPr id="13" name="Élőláb helye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smtClean="0"/>
              <a:t>Csanád Máté – http://csanad.web.elte.hu/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11038-C9E9-456A-A755-4C6C1EAD285F}" type="slidenum">
              <a:rPr lang="hu-HU" smtClean="0"/>
              <a:pPr/>
              <a:t>3</a:t>
            </a:fld>
            <a:r>
              <a:rPr lang="hu-HU" smtClean="0"/>
              <a:t>/33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600872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Femtoszkópia</a:t>
            </a:r>
            <a:r>
              <a:rPr lang="hu-HU" dirty="0" smtClean="0"/>
              <a:t> a nagyenergiás fizikában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218185"/>
            <a:ext cx="9144000" cy="5094728"/>
          </a:xfrm>
        </p:spPr>
        <p:txBody>
          <a:bodyPr/>
          <a:lstStyle/>
          <a:p>
            <a:r>
              <a:rPr lang="hu-HU" dirty="0" smtClean="0"/>
              <a:t>Nagyenergiás fizika egyik fő célja: a hatalmas részecskegyorsítókban létrehozott mini ősrobbanásban keletkező anyag megismerése</a:t>
            </a:r>
          </a:p>
          <a:p>
            <a:r>
              <a:rPr lang="hu-HU" dirty="0" smtClean="0"/>
              <a:t>Hogyan férhetünk hozzá a keletkező anyag térbeli és időbeli struktúrájához, ha ilyen gyorsan „megfagy”?</a:t>
            </a:r>
          </a:p>
          <a:p>
            <a:r>
              <a:rPr lang="hu-HU" dirty="0" smtClean="0"/>
              <a:t>A kifagyott </a:t>
            </a:r>
            <a:r>
              <a:rPr lang="hu-HU" dirty="0" err="1" smtClean="0"/>
              <a:t>bozonok</a:t>
            </a:r>
            <a:r>
              <a:rPr lang="hu-HU" dirty="0" smtClean="0"/>
              <a:t> (</a:t>
            </a:r>
            <a:r>
              <a:rPr lang="hu-HU" dirty="0" err="1" smtClean="0"/>
              <a:t>pionok</a:t>
            </a:r>
            <a:r>
              <a:rPr lang="hu-HU" dirty="0" smtClean="0"/>
              <a:t>) </a:t>
            </a:r>
            <a:r>
              <a:rPr lang="hu-HU" dirty="0" err="1" smtClean="0"/>
              <a:t>HBT-korrelációi</a:t>
            </a:r>
            <a:r>
              <a:rPr lang="hu-HU" dirty="0" smtClean="0"/>
              <a:t> segítségével!</a:t>
            </a:r>
          </a:p>
          <a:p>
            <a:r>
              <a:rPr lang="hu-HU" dirty="0" err="1" smtClean="0"/>
              <a:t>Pionkeltés</a:t>
            </a:r>
            <a:r>
              <a:rPr lang="hu-HU" dirty="0" smtClean="0"/>
              <a:t> térbeli eloszlása:</a:t>
            </a:r>
            <a:br>
              <a:rPr lang="hu-HU" dirty="0" smtClean="0"/>
            </a:br>
            <a:r>
              <a:rPr lang="hu-HU" dirty="0" smtClean="0"/>
              <a:t>korrelációs függvényből</a:t>
            </a:r>
            <a:br>
              <a:rPr lang="hu-HU" dirty="0" smtClean="0"/>
            </a:br>
            <a:r>
              <a:rPr lang="hu-HU" dirty="0" smtClean="0"/>
              <a:t>hozzáférhető</a:t>
            </a:r>
            <a:endParaRPr lang="hu-HU" dirty="0"/>
          </a:p>
          <a:p>
            <a:r>
              <a:rPr lang="hu-HU" dirty="0" smtClean="0"/>
              <a:t>Időbeli eloszlás is vizsgálható</a:t>
            </a:r>
          </a:p>
          <a:p>
            <a:r>
              <a:rPr lang="hu-HU" dirty="0" err="1" smtClean="0"/>
              <a:t>HBT-korreláció</a:t>
            </a:r>
            <a:r>
              <a:rPr lang="hu-HU" dirty="0" smtClean="0"/>
              <a:t> analízise:</a:t>
            </a:r>
          </a:p>
          <a:p>
            <a:pPr lvl="1"/>
            <a:r>
              <a:rPr lang="hu-HU" dirty="0" smtClean="0"/>
              <a:t>Méret a kifagyáskor kb. 10</a:t>
            </a:r>
            <a:r>
              <a:rPr lang="hu-HU" baseline="30000" dirty="0" smtClean="0"/>
              <a:t>-14</a:t>
            </a:r>
            <a:r>
              <a:rPr lang="hu-HU" dirty="0" smtClean="0"/>
              <a:t> m, azaz 10 </a:t>
            </a:r>
            <a:r>
              <a:rPr lang="hu-HU" dirty="0" err="1" smtClean="0"/>
              <a:t>fm</a:t>
            </a:r>
            <a:r>
              <a:rPr lang="hu-HU" dirty="0"/>
              <a:t> </a:t>
            </a:r>
            <a:r>
              <a:rPr lang="hu-HU" dirty="0" smtClean="0"/>
              <a:t>(atommag mérete)</a:t>
            </a:r>
          </a:p>
          <a:p>
            <a:pPr lvl="1"/>
            <a:r>
              <a:rPr lang="hu-HU" dirty="0" smtClean="0"/>
              <a:t>Élettartam kb. 10</a:t>
            </a:r>
            <a:r>
              <a:rPr lang="hu-HU" baseline="30000" dirty="0" smtClean="0"/>
              <a:t>-22</a:t>
            </a:r>
            <a:r>
              <a:rPr lang="hu-HU" dirty="0" smtClean="0"/>
              <a:t> mp = 10 </a:t>
            </a:r>
            <a:r>
              <a:rPr lang="hu-HU" dirty="0" err="1" smtClean="0"/>
              <a:t>fm</a:t>
            </a:r>
            <a:r>
              <a:rPr lang="hu-HU" dirty="0" smtClean="0"/>
              <a:t>/c (kifagyás &lt;1 </a:t>
            </a:r>
            <a:r>
              <a:rPr lang="hu-HU" dirty="0" err="1" smtClean="0"/>
              <a:t>fm</a:t>
            </a:r>
            <a:r>
              <a:rPr lang="hu-HU" dirty="0" smtClean="0"/>
              <a:t>/c alatt)</a:t>
            </a:r>
            <a:br>
              <a:rPr lang="hu-HU" dirty="0" smtClean="0"/>
            </a:br>
            <a:r>
              <a:rPr lang="hu-HU" dirty="0" smtClean="0"/>
              <a:t>ennyi idő alatt megy át a fény egy atommagon!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337" y="3529377"/>
            <a:ext cx="4351663" cy="1949100"/>
          </a:xfrm>
          <a:prstGeom prst="rect">
            <a:avLst/>
          </a:prstGeom>
        </p:spPr>
      </p:pic>
      <p:sp>
        <p:nvSpPr>
          <p:cNvPr id="11" name="Dátum helye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smtClean="0"/>
              <a:t>Az atomoktól a csillagokig</a:t>
            </a:r>
            <a:endParaRPr lang="hu-HU"/>
          </a:p>
        </p:txBody>
      </p:sp>
      <p:sp>
        <p:nvSpPr>
          <p:cNvPr id="12" name="Élőláb helye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smtClean="0"/>
              <a:t>Csanád Máté – http://csanad.web.elte.hu/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11038-C9E9-456A-A755-4C6C1EAD285F}" type="slidenum">
              <a:rPr lang="hu-HU" smtClean="0"/>
              <a:pPr/>
              <a:t>30</a:t>
            </a:fld>
            <a:r>
              <a:rPr lang="hu-HU" smtClean="0"/>
              <a:t>/33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5645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Egy nehézion-ütközés leírása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9378" y="1403985"/>
            <a:ext cx="3672522" cy="4767316"/>
          </a:xfrm>
        </p:spPr>
        <p:txBody>
          <a:bodyPr/>
          <a:lstStyle/>
          <a:p>
            <a:r>
              <a:rPr lang="hu-HU" dirty="0" smtClean="0"/>
              <a:t>Ütköző atommagok:</a:t>
            </a:r>
            <a:br>
              <a:rPr lang="hu-HU" dirty="0" smtClean="0"/>
            </a:br>
            <a:r>
              <a:rPr lang="hu-HU" dirty="0" smtClean="0"/>
              <a:t>Lorentz-kontrahált</a:t>
            </a:r>
            <a:br>
              <a:rPr lang="hu-HU" dirty="0" smtClean="0"/>
            </a:br>
            <a:r>
              <a:rPr lang="hu-HU" dirty="0" smtClean="0"/>
              <a:t>„palacsinták”</a:t>
            </a:r>
          </a:p>
          <a:p>
            <a:r>
              <a:rPr lang="hu-HU" dirty="0" smtClean="0"/>
              <a:t>Kb. 6 </a:t>
            </a:r>
            <a:r>
              <a:rPr lang="hu-HU" dirty="0" err="1" smtClean="0"/>
              <a:t>fm</a:t>
            </a:r>
            <a:r>
              <a:rPr lang="hu-HU" dirty="0" smtClean="0"/>
              <a:t>/c idő után</a:t>
            </a:r>
            <a:br>
              <a:rPr lang="hu-HU" dirty="0" smtClean="0"/>
            </a:br>
            <a:r>
              <a:rPr lang="hu-HU" dirty="0" smtClean="0"/>
              <a:t>kifagyás</a:t>
            </a:r>
          </a:p>
          <a:p>
            <a:r>
              <a:rPr lang="hu-HU" dirty="0" smtClean="0"/>
              <a:t>Kihűlés lassabb</a:t>
            </a:r>
            <a:br>
              <a:rPr lang="hu-HU" dirty="0" smtClean="0"/>
            </a:br>
            <a:r>
              <a:rPr lang="hu-HU" dirty="0" smtClean="0"/>
              <a:t>a szélén</a:t>
            </a:r>
          </a:p>
          <a:p>
            <a:r>
              <a:rPr lang="hu-HU" dirty="0" smtClean="0"/>
              <a:t>Részletes megértés:</a:t>
            </a:r>
            <a:br>
              <a:rPr lang="hu-HU" dirty="0" smtClean="0"/>
            </a:br>
            <a:r>
              <a:rPr lang="hu-HU" dirty="0" smtClean="0"/>
              <a:t>HBT effektus</a:t>
            </a:r>
            <a:br>
              <a:rPr lang="hu-HU" dirty="0" smtClean="0"/>
            </a:br>
            <a:r>
              <a:rPr lang="hu-HU" dirty="0" smtClean="0"/>
              <a:t>alapján!</a:t>
            </a:r>
          </a:p>
          <a:p>
            <a:r>
              <a:rPr lang="hu-HU" dirty="0" smtClean="0"/>
              <a:t>Tovább szükséges</a:t>
            </a:r>
            <a:br>
              <a:rPr lang="hu-HU" dirty="0" smtClean="0"/>
            </a:br>
            <a:r>
              <a:rPr lang="hu-HU" dirty="0" smtClean="0"/>
              <a:t>fizika: relativitás</a:t>
            </a:r>
            <a:br>
              <a:rPr lang="hu-HU" dirty="0" smtClean="0"/>
            </a:br>
            <a:r>
              <a:rPr lang="hu-HU" dirty="0" smtClean="0"/>
              <a:t>ld. </a:t>
            </a:r>
            <a:r>
              <a:rPr lang="hu-HU" dirty="0" err="1" smtClean="0">
                <a:hlinkClick r:id="rId4"/>
              </a:rPr>
              <a:t>DGy</a:t>
            </a:r>
            <a:r>
              <a:rPr lang="hu-HU" dirty="0" smtClean="0">
                <a:hlinkClick r:id="rId4"/>
              </a:rPr>
              <a:t>, 2009.01.15.</a:t>
            </a:r>
            <a:endParaRPr lang="hu-HU" dirty="0" smtClean="0"/>
          </a:p>
          <a:p>
            <a:endParaRPr lang="hu-HU" dirty="0"/>
          </a:p>
        </p:txBody>
      </p:sp>
      <p:pic>
        <p:nvPicPr>
          <p:cNvPr id="4" name="heavy_ion_ev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48946" y="1224010"/>
            <a:ext cx="5387104" cy="5195846"/>
          </a:xfrm>
          <a:prstGeom prst="rect">
            <a:avLst/>
          </a:prstGeom>
        </p:spPr>
      </p:pic>
      <p:sp>
        <p:nvSpPr>
          <p:cNvPr id="11" name="Dátum helye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smtClean="0"/>
              <a:t>Az atomoktól a csillagokig</a:t>
            </a:r>
            <a:endParaRPr lang="hu-HU"/>
          </a:p>
        </p:txBody>
      </p:sp>
      <p:sp>
        <p:nvSpPr>
          <p:cNvPr id="12" name="Élőláb helye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smtClean="0"/>
              <a:t>Csanád Máté – http://csanad.web.elte.hu/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11038-C9E9-456A-A755-4C6C1EAD285F}" type="slidenum">
              <a:rPr lang="hu-HU" smtClean="0"/>
              <a:pPr/>
              <a:t>31</a:t>
            </a:fld>
            <a:r>
              <a:rPr lang="hu-HU" smtClean="0"/>
              <a:t>/33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3950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Összegzés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hu-HU" sz="2400" dirty="0" smtClean="0"/>
              <a:t>Brown és </a:t>
            </a:r>
            <a:r>
              <a:rPr lang="hu-HU" sz="2400" dirty="0" err="1" smtClean="0"/>
              <a:t>Twiss</a:t>
            </a:r>
            <a:r>
              <a:rPr lang="hu-HU" sz="2400" dirty="0" smtClean="0"/>
              <a:t>: interferenciajelenség</a:t>
            </a:r>
          </a:p>
          <a:p>
            <a:pPr>
              <a:lnSpc>
                <a:spcPct val="120000"/>
              </a:lnSpc>
            </a:pPr>
            <a:r>
              <a:rPr lang="hu-HU" sz="2400" dirty="0" err="1" smtClean="0"/>
              <a:t>Bose</a:t>
            </a:r>
            <a:r>
              <a:rPr lang="hu-HU" sz="2400" dirty="0" smtClean="0"/>
              <a:t> és Einstein: kvantumstatisztika</a:t>
            </a:r>
          </a:p>
          <a:p>
            <a:pPr>
              <a:lnSpc>
                <a:spcPct val="120000"/>
              </a:lnSpc>
            </a:pPr>
            <a:r>
              <a:rPr lang="hu-HU" sz="2400" dirty="0" smtClean="0"/>
              <a:t>HBT effektus: </a:t>
            </a:r>
            <a:r>
              <a:rPr lang="hu-HU" sz="2400" dirty="0" err="1" smtClean="0"/>
              <a:t>bozonok</a:t>
            </a:r>
            <a:r>
              <a:rPr lang="hu-HU" sz="2400" dirty="0" smtClean="0"/>
              <a:t> szimmetriája miatt korreláció</a:t>
            </a:r>
          </a:p>
          <a:p>
            <a:pPr lvl="1">
              <a:lnSpc>
                <a:spcPct val="120000"/>
              </a:lnSpc>
            </a:pPr>
            <a:r>
              <a:rPr lang="hu-HU" sz="2400" dirty="0" err="1" smtClean="0"/>
              <a:t>Fermionok</a:t>
            </a:r>
            <a:r>
              <a:rPr lang="hu-HU" sz="2400" dirty="0" smtClean="0"/>
              <a:t>: Fermi–Dirac-statisztika, </a:t>
            </a:r>
            <a:r>
              <a:rPr lang="hu-HU" sz="2400" dirty="0" err="1" smtClean="0"/>
              <a:t>antikorreláció</a:t>
            </a:r>
            <a:endParaRPr lang="hu-HU" sz="2400" dirty="0" smtClean="0"/>
          </a:p>
          <a:p>
            <a:pPr>
              <a:lnSpc>
                <a:spcPct val="120000"/>
              </a:lnSpc>
            </a:pPr>
            <a:r>
              <a:rPr lang="hu-HU" sz="2400" dirty="0" smtClean="0"/>
              <a:t>Korreláció </a:t>
            </a:r>
            <a:r>
              <a:rPr lang="hu-HU" sz="2400" dirty="0" smtClean="0">
                <a:sym typeface="Symbol" panose="05050102010706020507" pitchFamily="18" charset="2"/>
              </a:rPr>
              <a:t></a:t>
            </a:r>
            <a:r>
              <a:rPr lang="hu-HU" sz="2400" dirty="0" smtClean="0"/>
              <a:t> forrás alakja; </a:t>
            </a:r>
            <a:r>
              <a:rPr lang="hu-HU" sz="2400" dirty="0" err="1" smtClean="0"/>
              <a:t>femtoszkópia</a:t>
            </a:r>
            <a:endParaRPr lang="hu-HU" sz="2400" dirty="0" smtClean="0"/>
          </a:p>
          <a:p>
            <a:pPr>
              <a:lnSpc>
                <a:spcPct val="120000"/>
              </a:lnSpc>
            </a:pPr>
            <a:r>
              <a:rPr lang="hu-HU" sz="2400" dirty="0" smtClean="0"/>
              <a:t>Mini ősrobbanás feltérképezhető</a:t>
            </a:r>
          </a:p>
          <a:p>
            <a:pPr lvl="1">
              <a:lnSpc>
                <a:spcPct val="120000"/>
              </a:lnSpc>
            </a:pPr>
            <a:r>
              <a:rPr lang="hu-HU" sz="2400" dirty="0" smtClean="0"/>
              <a:t>10</a:t>
            </a:r>
            <a:r>
              <a:rPr lang="hu-HU" sz="2400" baseline="30000" dirty="0" smtClean="0"/>
              <a:t>-14</a:t>
            </a:r>
            <a:r>
              <a:rPr lang="hu-HU" sz="2400" dirty="0" smtClean="0"/>
              <a:t> méter méret</a:t>
            </a:r>
          </a:p>
          <a:p>
            <a:pPr lvl="1">
              <a:lnSpc>
                <a:spcPct val="120000"/>
              </a:lnSpc>
            </a:pPr>
            <a:r>
              <a:rPr lang="hu-HU" sz="2400" dirty="0" smtClean="0"/>
              <a:t>10</a:t>
            </a:r>
            <a:r>
              <a:rPr lang="hu-HU" sz="2400" baseline="30000" dirty="0" smtClean="0"/>
              <a:t>-22</a:t>
            </a:r>
            <a:r>
              <a:rPr lang="hu-HU" sz="2400" dirty="0" smtClean="0"/>
              <a:t> mp élettartam</a:t>
            </a:r>
          </a:p>
          <a:p>
            <a:pPr lvl="1">
              <a:lnSpc>
                <a:spcPct val="120000"/>
              </a:lnSpc>
            </a:pPr>
            <a:r>
              <a:rPr lang="hu-HU" sz="2400" dirty="0" smtClean="0"/>
              <a:t>10</a:t>
            </a:r>
            <a:r>
              <a:rPr lang="hu-HU" sz="2400" baseline="30000" dirty="0" smtClean="0"/>
              <a:t>-23</a:t>
            </a:r>
            <a:r>
              <a:rPr lang="hu-HU" sz="2400" dirty="0" smtClean="0"/>
              <a:t> mp „kifagyási idő”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151" y="4594034"/>
            <a:ext cx="4472849" cy="1699237"/>
          </a:xfrm>
          <a:prstGeom prst="rect">
            <a:avLst/>
          </a:prstGeom>
        </p:spPr>
      </p:pic>
      <p:sp>
        <p:nvSpPr>
          <p:cNvPr id="11" name="Dátum helye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smtClean="0"/>
              <a:t>Az atomoktól a csillagokig</a:t>
            </a:r>
            <a:endParaRPr lang="hu-HU"/>
          </a:p>
        </p:txBody>
      </p:sp>
      <p:sp>
        <p:nvSpPr>
          <p:cNvPr id="12" name="Élőláb helye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smtClean="0"/>
              <a:t>Csanád Máté – http://csanad.web.elte.hu/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11038-C9E9-456A-A755-4C6C1EAD285F}" type="slidenum">
              <a:rPr lang="hu-HU" smtClean="0"/>
              <a:pPr/>
              <a:t>32</a:t>
            </a:fld>
            <a:r>
              <a:rPr lang="hu-HU" smtClean="0"/>
              <a:t>/33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967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Köszönjük a figyelmet!</a:t>
            </a:r>
            <a:endParaRPr lang="hu-HU" dirty="0"/>
          </a:p>
        </p:txBody>
      </p:sp>
      <p:sp>
        <p:nvSpPr>
          <p:cNvPr id="10" name="Dátum helye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smtClean="0"/>
              <a:t>Az atomoktól a csillagokig</a:t>
            </a:r>
            <a:endParaRPr lang="hu-HU"/>
          </a:p>
        </p:txBody>
      </p:sp>
      <p:sp>
        <p:nvSpPr>
          <p:cNvPr id="11" name="Élőláb helye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smtClean="0"/>
              <a:t>Csanád Máté – http://csanad.web.elte.hu/</a:t>
            </a:r>
            <a:endParaRPr lang="hu-HU"/>
          </a:p>
        </p:txBody>
      </p:sp>
      <p:pic>
        <p:nvPicPr>
          <p:cNvPr id="13" name="Picture 8" descr="hanbury-brow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8114" y="1945670"/>
            <a:ext cx="2671167" cy="363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http://www.isical.ac.in/~econophys/Images/bo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388" y="1945670"/>
            <a:ext cx="2878628" cy="363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upload.wikimedia.org/wikipedia/commons/3/3e/Einstein_1921_by_F_Schmutzer_-_restora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98080" y="1945670"/>
            <a:ext cx="2769970" cy="363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11038-C9E9-456A-A755-4C6C1EAD285F}" type="slidenum">
              <a:rPr lang="hu-HU" smtClean="0"/>
              <a:pPr/>
              <a:t>33</a:t>
            </a:fld>
            <a:r>
              <a:rPr lang="hu-HU" smtClean="0"/>
              <a:t>/33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8910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atommag szerkezete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388" y="1233888"/>
            <a:ext cx="8856662" cy="5012675"/>
          </a:xfrm>
        </p:spPr>
        <p:txBody>
          <a:bodyPr/>
          <a:lstStyle/>
          <a:p>
            <a:r>
              <a:rPr lang="hu-HU" sz="2000" dirty="0" smtClean="0"/>
              <a:t>Protonokat, neutronokat összekötő erő: erős kölcsönhatás</a:t>
            </a:r>
          </a:p>
          <a:p>
            <a:r>
              <a:rPr lang="hu-HU" sz="2000" dirty="0" smtClean="0"/>
              <a:t>Építőkövek: kvarkok</a:t>
            </a:r>
          </a:p>
          <a:p>
            <a:pPr>
              <a:tabLst>
                <a:tab pos="5656263" algn="l"/>
              </a:tabLst>
            </a:pPr>
            <a:r>
              <a:rPr lang="hu-HU" sz="2000" dirty="0" smtClean="0"/>
              <a:t>Erő </a:t>
            </a:r>
            <a:r>
              <a:rPr lang="hu-HU" sz="2000" dirty="0"/>
              <a:t>közvetítője: </a:t>
            </a:r>
            <a:r>
              <a:rPr lang="hu-HU" sz="2000" dirty="0" err="1"/>
              <a:t>gluon</a:t>
            </a:r>
            <a:r>
              <a:rPr lang="hu-HU" sz="2000" dirty="0"/>
              <a:t> (elektromosság: foton)</a:t>
            </a:r>
          </a:p>
          <a:p>
            <a:pPr>
              <a:tabLst>
                <a:tab pos="5656263" algn="l"/>
              </a:tabLst>
            </a:pPr>
            <a:r>
              <a:rPr lang="hu-HU" sz="2000" dirty="0"/>
              <a:t>Elektromos kölcsönhatás: elektromos töltés (+, –)</a:t>
            </a:r>
          </a:p>
          <a:p>
            <a:pPr>
              <a:tabLst>
                <a:tab pos="5656263" algn="l"/>
              </a:tabLst>
            </a:pPr>
            <a:r>
              <a:rPr lang="hu-HU" sz="2000" dirty="0"/>
              <a:t>Erős kölcsönhatás: színtöltés</a:t>
            </a:r>
          </a:p>
          <a:p>
            <a:pPr lvl="1">
              <a:tabLst>
                <a:tab pos="5656263" algn="l"/>
              </a:tabLst>
            </a:pPr>
            <a:r>
              <a:rPr lang="hu-HU" sz="1600" dirty="0">
                <a:solidFill>
                  <a:srgbClr val="FF0000"/>
                </a:solidFill>
              </a:rPr>
              <a:t>piros</a:t>
            </a:r>
            <a:r>
              <a:rPr lang="hu-HU" sz="1600" dirty="0"/>
              <a:t>, </a:t>
            </a:r>
            <a:r>
              <a:rPr lang="hu-HU" sz="1600" dirty="0">
                <a:solidFill>
                  <a:srgbClr val="00FF00"/>
                </a:solidFill>
              </a:rPr>
              <a:t>zöld </a:t>
            </a:r>
            <a:r>
              <a:rPr lang="hu-HU" sz="1600" dirty="0"/>
              <a:t>és </a:t>
            </a:r>
            <a:r>
              <a:rPr lang="hu-HU" sz="1600" dirty="0">
                <a:solidFill>
                  <a:srgbClr val="0000FF"/>
                </a:solidFill>
              </a:rPr>
              <a:t>kék</a:t>
            </a:r>
            <a:r>
              <a:rPr lang="hu-HU" sz="1600" dirty="0"/>
              <a:t> ill. </a:t>
            </a:r>
            <a:r>
              <a:rPr lang="hu-HU" sz="1600" dirty="0" err="1">
                <a:solidFill>
                  <a:srgbClr val="FF00FF"/>
                </a:solidFill>
              </a:rPr>
              <a:t>magenta</a:t>
            </a:r>
            <a:r>
              <a:rPr lang="hu-HU" sz="1600" dirty="0"/>
              <a:t>, </a:t>
            </a:r>
            <a:r>
              <a:rPr lang="hu-HU" sz="1600" dirty="0">
                <a:solidFill>
                  <a:srgbClr val="00FFFF"/>
                </a:solidFill>
              </a:rPr>
              <a:t>cián </a:t>
            </a:r>
            <a:r>
              <a:rPr lang="hu-HU" sz="1600" dirty="0"/>
              <a:t>és </a:t>
            </a:r>
            <a:r>
              <a:rPr lang="hu-HU" sz="1600" dirty="0">
                <a:solidFill>
                  <a:srgbClr val="FFFF00"/>
                </a:solidFill>
              </a:rPr>
              <a:t>sárga</a:t>
            </a:r>
          </a:p>
          <a:p>
            <a:pPr marL="0" indent="0">
              <a:buNone/>
              <a:tabLst>
                <a:tab pos="5656263" algn="l"/>
              </a:tabLst>
            </a:pPr>
            <a:endParaRPr lang="hu-HU" sz="1800" dirty="0"/>
          </a:p>
          <a:p>
            <a:pPr>
              <a:tabLst>
                <a:tab pos="5656263" algn="l"/>
              </a:tabLst>
            </a:pPr>
            <a:endParaRPr lang="hu-HU" sz="1800" dirty="0"/>
          </a:p>
          <a:p>
            <a:pPr>
              <a:tabLst>
                <a:tab pos="5656263" algn="l"/>
              </a:tabLst>
            </a:pPr>
            <a:endParaRPr lang="hu-HU" sz="1800" dirty="0" smtClean="0"/>
          </a:p>
          <a:p>
            <a:pPr>
              <a:tabLst>
                <a:tab pos="5656263" algn="l"/>
              </a:tabLst>
            </a:pPr>
            <a:endParaRPr lang="hu-HU" sz="1800" dirty="0" smtClean="0"/>
          </a:p>
          <a:p>
            <a:pPr>
              <a:tabLst>
                <a:tab pos="5656263" algn="l"/>
              </a:tabLst>
            </a:pPr>
            <a:endParaRPr lang="hu-HU" sz="1800" dirty="0"/>
          </a:p>
          <a:p>
            <a:pPr>
              <a:tabLst>
                <a:tab pos="5656263" algn="l"/>
              </a:tabLst>
            </a:pPr>
            <a:endParaRPr lang="hu-HU" sz="1800" dirty="0"/>
          </a:p>
          <a:p>
            <a:pPr marL="0" indent="0">
              <a:buNone/>
              <a:tabLst>
                <a:tab pos="5656263" algn="l"/>
              </a:tabLst>
            </a:pPr>
            <a:endParaRPr lang="hu-HU" sz="1800" dirty="0"/>
          </a:p>
          <a:p>
            <a:pPr>
              <a:tabLst>
                <a:tab pos="5656263" algn="l"/>
              </a:tabLst>
            </a:pPr>
            <a:r>
              <a:rPr lang="hu-HU" sz="2000" dirty="0"/>
              <a:t>Megfigyelhető mezonok és </a:t>
            </a:r>
            <a:r>
              <a:rPr lang="hu-HU" sz="2000" dirty="0" err="1"/>
              <a:t>barionok</a:t>
            </a:r>
            <a:r>
              <a:rPr lang="hu-HU" sz="2000" dirty="0"/>
              <a:t>: </a:t>
            </a:r>
            <a:r>
              <a:rPr lang="hu-HU" sz="2000" dirty="0" err="1"/>
              <a:t>színsemlegesek</a:t>
            </a:r>
            <a:r>
              <a:rPr lang="hu-HU" sz="2000" dirty="0"/>
              <a:t> („fehérek”)</a:t>
            </a:r>
          </a:p>
          <a:p>
            <a:pPr>
              <a:tabLst>
                <a:tab pos="5656263" algn="l"/>
              </a:tabLst>
            </a:pPr>
            <a:r>
              <a:rPr lang="hu-HU" sz="2000" dirty="0"/>
              <a:t>Kvarkok megfigyelhetőek mezonokon v. </a:t>
            </a:r>
            <a:r>
              <a:rPr lang="hu-HU" sz="2000" dirty="0" err="1"/>
              <a:t>barionokon</a:t>
            </a:r>
            <a:r>
              <a:rPr lang="hu-HU" sz="2000" dirty="0"/>
              <a:t> kívül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5" y="3449439"/>
            <a:ext cx="6309791" cy="2088232"/>
          </a:xfrm>
          <a:prstGeom prst="rect">
            <a:avLst/>
          </a:prstGeom>
        </p:spPr>
      </p:pic>
      <p:sp>
        <p:nvSpPr>
          <p:cNvPr id="11" name="Dátum helye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smtClean="0"/>
              <a:t>Az atomoktól a csillagokig</a:t>
            </a:r>
            <a:endParaRPr lang="hu-HU"/>
          </a:p>
        </p:txBody>
      </p:sp>
      <p:sp>
        <p:nvSpPr>
          <p:cNvPr id="12" name="Élőláb helye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smtClean="0"/>
              <a:t>Csanád Máté – http://csanad.web.elte.hu/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11038-C9E9-456A-A755-4C6C1EAD285F}" type="slidenum">
              <a:rPr lang="hu-HU" smtClean="0"/>
              <a:pPr/>
              <a:t>34</a:t>
            </a:fld>
            <a:r>
              <a:rPr lang="hu-HU" smtClean="0"/>
              <a:t>/33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6612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Körkörös polarizáció és komplex számok</a:t>
            </a:r>
            <a:endParaRPr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179388" y="1200840"/>
                <a:ext cx="8856662" cy="5221994"/>
              </a:xfrm>
            </p:spPr>
            <p:txBody>
              <a:bodyPr/>
              <a:lstStyle/>
              <a:p>
                <a:r>
                  <a:rPr lang="hu-HU" dirty="0" smtClean="0"/>
                  <a:t>Itt az elektromos és a</a:t>
                </a:r>
                <a:br>
                  <a:rPr lang="hu-HU" dirty="0" smtClean="0"/>
                </a:br>
                <a:r>
                  <a:rPr lang="hu-HU" dirty="0" smtClean="0"/>
                  <a:t>mágneses tér „forog”:</a:t>
                </a:r>
                <a:br>
                  <a:rPr lang="hu-HU" dirty="0" smtClean="0"/>
                </a:b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hu-HU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hu-HU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hu-H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hu-H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hu-HU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hu-HU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hu-HU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𝑘𝑧</m:t>
                            </m:r>
                          </m:e>
                        </m:func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func>
                          <m:funcPr>
                            <m:ctrlPr>
                              <a:rPr lang="hu-HU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hu-HU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𝑘𝑧</m:t>
                            </m:r>
                          </m:e>
                        </m:func>
                      </m:e>
                    </m:d>
                  </m:oMath>
                </a14:m>
                <a:r>
                  <a:rPr lang="hu-HU" dirty="0" smtClean="0"/>
                  <a:t> </a:t>
                </a:r>
              </a:p>
              <a:p>
                <a:r>
                  <a:rPr lang="hu-HU" dirty="0" smtClean="0"/>
                  <a:t>Egyszerűbb matematikai</a:t>
                </a:r>
                <a:br>
                  <a:rPr lang="hu-HU" dirty="0" smtClean="0"/>
                </a:br>
                <a:r>
                  <a:rPr lang="hu-HU" dirty="0" smtClean="0"/>
                  <a:t>leírás?</a:t>
                </a:r>
              </a:p>
              <a:p>
                <a:r>
                  <a:rPr lang="hu-HU" dirty="0" smtClean="0"/>
                  <a:t>„Kétdimenziós számok”?</a:t>
                </a:r>
              </a:p>
              <a:p>
                <a:r>
                  <a:rPr lang="hu-HU" dirty="0" smtClean="0"/>
                  <a:t>Komplex számok: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hu-HU" dirty="0" smtClean="0"/>
              </a:p>
              <a:p>
                <a:r>
                  <a:rPr lang="hu-HU" dirty="0" smtClean="0"/>
                  <a:t>Szorzási szabály: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𝑖𝑦</m:t>
                    </m:r>
                  </m:oMath>
                </a14:m>
                <a:r>
                  <a:rPr lang="hu-HU" dirty="0" smtClean="0"/>
                  <a:t>, ahol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hu-HU" b="0" i="1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endParaRPr lang="hu-HU" dirty="0" smtClean="0"/>
              </a:p>
              <a:p>
                <a:r>
                  <a:rPr lang="hu-HU" dirty="0" smtClean="0"/>
                  <a:t>Ekkor pl.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2+3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hu-H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hu-H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hu-H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=2−3+</m:t>
                    </m:r>
                    <m:d>
                      <m:dPr>
                        <m:ctrlPr>
                          <a:rPr lang="hu-H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3−2</m:t>
                        </m:r>
                      </m:e>
                    </m:d>
                    <m:r>
                      <a:rPr lang="hu-H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hu-H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=−1+</m:t>
                    </m:r>
                    <m:r>
                      <a:rPr lang="hu-H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endParaRPr lang="hu-HU" dirty="0" smtClean="0"/>
              </a:p>
              <a:p>
                <a:r>
                  <a:rPr lang="hu-HU" dirty="0" smtClean="0"/>
                  <a:t>Mely számok „nagysága” 1?</a:t>
                </a:r>
                <a:br>
                  <a:rPr lang="hu-HU" dirty="0" smtClean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hu-HU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hu-HU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hu-HU" dirty="0" smtClean="0"/>
                  <a:t>, azaz egy kör mentén helyezkednek el</a:t>
                </a:r>
              </a:p>
              <a:p>
                <a:r>
                  <a:rPr lang="hu-HU" dirty="0" smtClean="0"/>
                  <a:t>Másképp: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  <m:r>
                      <a:rPr lang="hu-HU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hu-HU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func>
                          <m:funcPr>
                            <m:ctrlPr>
                              <a:rPr lang="hu-HU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hu-HU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func>
                      </m:e>
                    </m:func>
                  </m:oMath>
                </a14:m>
                <a:endParaRPr lang="hu-HU" dirty="0" smtClean="0"/>
              </a:p>
              <a:p>
                <a:r>
                  <a:rPr lang="hu-HU" dirty="0" smtClean="0"/>
                  <a:t>Fenti hullámalak: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𝑖𝑘𝑧</m:t>
                        </m:r>
                      </m:sup>
                    </m:sSup>
                  </m:oMath>
                </a14:m>
                <a:r>
                  <a:rPr lang="hu-HU" dirty="0" smtClean="0"/>
                  <a:t>; ez a szokásos síkhullám felírása</a:t>
                </a:r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388" y="1200840"/>
                <a:ext cx="8856662" cy="5221994"/>
              </a:xfrm>
              <a:blipFill rotWithShape="0">
                <a:blip r:embed="rId2"/>
                <a:stretch>
                  <a:fillRect l="-895" t="-817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963" y="1200840"/>
            <a:ext cx="4876037" cy="3135045"/>
          </a:xfrm>
          <a:prstGeom prst="rect">
            <a:avLst/>
          </a:prstGeom>
        </p:spPr>
      </p:pic>
      <p:sp>
        <p:nvSpPr>
          <p:cNvPr id="11" name="Dátum helye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smtClean="0"/>
              <a:t>Az atomoktól a csillagokig</a:t>
            </a:r>
            <a:endParaRPr lang="hu-HU"/>
          </a:p>
        </p:txBody>
      </p:sp>
      <p:sp>
        <p:nvSpPr>
          <p:cNvPr id="12" name="Élőláb helye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smtClean="0"/>
              <a:t>Csanád Máté – http://csanad.web.elte.hu/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11038-C9E9-456A-A755-4C6C1EAD285F}" type="slidenum">
              <a:rPr lang="hu-HU" smtClean="0"/>
              <a:pPr/>
              <a:t>35</a:t>
            </a:fld>
            <a:r>
              <a:rPr lang="hu-HU" smtClean="0"/>
              <a:t>/33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93890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Elektromágneses hullámok</a:t>
            </a:r>
            <a:endParaRPr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179388" y="1244906"/>
                <a:ext cx="8856662" cy="5199961"/>
              </a:xfrm>
            </p:spPr>
            <p:txBody>
              <a:bodyPr/>
              <a:lstStyle/>
              <a:p>
                <a:r>
                  <a:rPr lang="hu-HU" dirty="0" smtClean="0"/>
                  <a:t>Hullámalak (egy adott időpillanatban):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hu-HU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hu-HU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</m:e>
                    </m:func>
                  </m:oMath>
                </a14:m>
                <a:endParaRPr lang="hu-HU" dirty="0" smtClean="0"/>
              </a:p>
              <a:p>
                <a:pPr lvl="1"/>
                <a:r>
                  <a:rPr lang="hu-HU" dirty="0" smtClean="0"/>
                  <a:t>Itt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hu-HU" dirty="0" smtClean="0"/>
                  <a:t> esetén ismétlődés: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hu-HU" dirty="0" smtClean="0"/>
                  <a:t> a hullámhossz</a:t>
                </a:r>
              </a:p>
              <a:p>
                <a:pPr lvl="1"/>
                <a:r>
                  <a:rPr lang="hu-HU" dirty="0" smtClean="0"/>
                  <a:t>Bevezethető a hullámszám,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hu-HU" dirty="0" smtClean="0"/>
                  <a:t>, ezzel </a:t>
                </a:r>
                <a14:m>
                  <m:oMath xmlns:m="http://schemas.openxmlformats.org/officeDocument/2006/math">
                    <m:r>
                      <a:rPr lang="hu-HU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hu-HU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hu-H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hu-HU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hu-HU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hu-HU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𝑘𝑥</m:t>
                        </m:r>
                      </m:e>
                    </m:func>
                  </m:oMath>
                </a14:m>
                <a:endParaRPr lang="hu-HU" dirty="0" smtClean="0"/>
              </a:p>
              <a:p>
                <a:r>
                  <a:rPr lang="hu-HU" dirty="0" smtClean="0"/>
                  <a:t>Tetszőleges alakú hullámok: szinuszokra bonthatóak</a:t>
                </a:r>
              </a:p>
              <a:p>
                <a:r>
                  <a:rPr lang="hu-HU" dirty="0" smtClean="0"/>
                  <a:t>E-M hullám:</a:t>
                </a:r>
                <a:endParaRPr lang="hu-HU" dirty="0"/>
              </a:p>
              <a:p>
                <a:pPr marL="0" indent="0">
                  <a:buNone/>
                </a:pPr>
                <a:endParaRPr lang="hu-HU" dirty="0" smtClean="0"/>
              </a:p>
              <a:p>
                <a:r>
                  <a:rPr lang="hu-HU" dirty="0" smtClean="0"/>
                  <a:t>Intenzitás (felületegységre jutó teljesítmény):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hu-HU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hu-HU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</m:e>
                      <m:sup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hu-HU" dirty="0" smtClean="0"/>
              </a:p>
              <a:p>
                <a:r>
                  <a:rPr lang="hu-HU" dirty="0" smtClean="0"/>
                  <a:t>Hullámhossz-spektrum:</a:t>
                </a:r>
              </a:p>
              <a:p>
                <a:endParaRPr lang="hu-HU" dirty="0" smtClean="0"/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388" y="1244906"/>
                <a:ext cx="8856662" cy="5199961"/>
              </a:xfrm>
              <a:blipFill rotWithShape="0">
                <a:blip r:embed="rId2"/>
                <a:stretch>
                  <a:fillRect l="-895" t="-938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121" y="2660574"/>
            <a:ext cx="4902073" cy="1041093"/>
          </a:xfrm>
          <a:prstGeom prst="rect">
            <a:avLst/>
          </a:prstGeom>
        </p:spPr>
      </p:pic>
      <p:sp>
        <p:nvSpPr>
          <p:cNvPr id="11" name="Dátum helye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smtClean="0"/>
              <a:t>Az atomoktól a csillagokig</a:t>
            </a:r>
            <a:endParaRPr lang="hu-HU"/>
          </a:p>
        </p:txBody>
      </p:sp>
      <p:sp>
        <p:nvSpPr>
          <p:cNvPr id="12" name="Élőláb helye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smtClean="0"/>
              <a:t>Csanád Máté – http://csanad.web.elte.hu/</a:t>
            </a:r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6851" y="4349629"/>
            <a:ext cx="6238095" cy="2018120"/>
          </a:xfrm>
          <a:prstGeom prst="rect">
            <a:avLst/>
          </a:prstGeom>
        </p:spPr>
      </p:pic>
      <p:sp>
        <p:nvSpPr>
          <p:cNvPr id="8" name="Dia számának hely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11038-C9E9-456A-A755-4C6C1EAD285F}" type="slidenum">
              <a:rPr lang="hu-HU" smtClean="0"/>
              <a:pPr/>
              <a:t>4</a:t>
            </a:fld>
            <a:r>
              <a:rPr lang="hu-HU" smtClean="0"/>
              <a:t>/33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3047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Mikroszkópia és hullámhossz</a:t>
            </a:r>
            <a:endParaRPr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179388" y="1438275"/>
                <a:ext cx="8964612" cy="4767316"/>
              </a:xfrm>
            </p:spPr>
            <p:txBody>
              <a:bodyPr/>
              <a:lstStyle/>
              <a:p>
                <a:r>
                  <a:rPr lang="hu-HU" dirty="0" smtClean="0"/>
                  <a:t>Hullám + objektum = interferencia, ha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hu-H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</m:oMath>
                </a14:m>
                <a:r>
                  <a:rPr lang="hu-HU" dirty="0" smtClean="0"/>
                  <a:t> méretskála</a:t>
                </a:r>
                <a:endParaRPr lang="hu-HU" dirty="0"/>
              </a:p>
              <a:p>
                <a:r>
                  <a:rPr lang="hu-HU" dirty="0" smtClean="0"/>
                  <a:t>A fény hullámhossza 3-600 nm között van: ennél kisebb tárgyat nem láthatunk vele (1</a:t>
                </a:r>
                <a:r>
                  <a:rPr lang="el-GR" dirty="0" smtClean="0"/>
                  <a:t>μ</a:t>
                </a:r>
                <a:r>
                  <a:rPr lang="hu-HU" dirty="0" smtClean="0"/>
                  <a:t>m = 10</a:t>
                </a:r>
                <a:r>
                  <a:rPr lang="hu-HU" baseline="30000" dirty="0" smtClean="0"/>
                  <a:t>-6</a:t>
                </a:r>
                <a:r>
                  <a:rPr lang="hu-HU" dirty="0" smtClean="0"/>
                  <a:t> m, mikroszkóp)</a:t>
                </a:r>
                <a:endParaRPr lang="hu-HU" dirty="0"/>
              </a:p>
              <a:p>
                <a:r>
                  <a:rPr lang="hu-HU" dirty="0" smtClean="0"/>
                  <a:t>Elektronmikroszkóp: </a:t>
                </a:r>
                <a:r>
                  <a:rPr lang="hu-HU" dirty="0" err="1" smtClean="0"/>
                  <a:t>nanoszkóp</a:t>
                </a:r>
                <a:endParaRPr lang="hu-HU" dirty="0"/>
              </a:p>
              <a:p>
                <a:pPr lvl="1"/>
                <a:r>
                  <a:rPr lang="hu-HU" dirty="0" smtClean="0"/>
                  <a:t>1 </a:t>
                </a:r>
                <a:r>
                  <a:rPr lang="hu-HU" dirty="0"/>
                  <a:t>n</a:t>
                </a:r>
                <a:r>
                  <a:rPr lang="hu-HU" dirty="0" smtClean="0"/>
                  <a:t>m = 10</a:t>
                </a:r>
                <a:r>
                  <a:rPr lang="hu-HU" baseline="30000" dirty="0" smtClean="0"/>
                  <a:t>-9</a:t>
                </a:r>
                <a:r>
                  <a:rPr lang="hu-HU" dirty="0" smtClean="0"/>
                  <a:t> m = 10 Å felbontás</a:t>
                </a:r>
              </a:p>
              <a:p>
                <a:pPr lvl="1"/>
                <a:r>
                  <a:rPr lang="hu-HU" dirty="0" smtClean="0"/>
                  <a:t>Biológiai struktúrák felbontása</a:t>
                </a:r>
              </a:p>
              <a:p>
                <a:r>
                  <a:rPr lang="hu-HU" dirty="0" smtClean="0"/>
                  <a:t>Atomok mérete: kb. 10</a:t>
                </a:r>
                <a:r>
                  <a:rPr lang="hu-HU" baseline="30000" dirty="0" smtClean="0"/>
                  <a:t>-10</a:t>
                </a:r>
                <a:r>
                  <a:rPr lang="hu-HU" dirty="0" smtClean="0"/>
                  <a:t> m</a:t>
                </a:r>
              </a:p>
              <a:p>
                <a:pPr lvl="1"/>
                <a:r>
                  <a:rPr lang="hu-HU" dirty="0" smtClean="0"/>
                  <a:t>Atomi erő</a:t>
                </a:r>
                <a:br>
                  <a:rPr lang="hu-HU" dirty="0" smtClean="0"/>
                </a:br>
                <a:r>
                  <a:rPr lang="hu-HU" dirty="0" smtClean="0"/>
                  <a:t>mikroszkóp!</a:t>
                </a:r>
                <a:endParaRPr lang="hu-HU" dirty="0"/>
              </a:p>
              <a:p>
                <a:r>
                  <a:rPr lang="hu-HU" dirty="0" smtClean="0"/>
                  <a:t>Atommag:</a:t>
                </a:r>
                <a:br>
                  <a:rPr lang="hu-HU" dirty="0" smtClean="0"/>
                </a:br>
                <a:r>
                  <a:rPr lang="hu-HU" dirty="0" smtClean="0"/>
                  <a:t>1 </a:t>
                </a:r>
                <a:r>
                  <a:rPr lang="hu-HU" dirty="0" err="1" smtClean="0"/>
                  <a:t>fm</a:t>
                </a:r>
                <a:r>
                  <a:rPr lang="hu-HU" dirty="0" smtClean="0"/>
                  <a:t> = 10</a:t>
                </a:r>
                <a:r>
                  <a:rPr lang="hu-HU" baseline="30000" dirty="0" smtClean="0"/>
                  <a:t>-15</a:t>
                </a:r>
                <a:r>
                  <a:rPr lang="hu-HU" dirty="0" smtClean="0"/>
                  <a:t> m</a:t>
                </a:r>
              </a:p>
              <a:p>
                <a:pPr lvl="1"/>
                <a:r>
                  <a:rPr lang="hu-HU" dirty="0" err="1" smtClean="0"/>
                  <a:t>Femtoszkóp</a:t>
                </a:r>
                <a:r>
                  <a:rPr lang="hu-HU" dirty="0" smtClean="0"/>
                  <a:t>?</a:t>
                </a:r>
                <a:endParaRPr lang="hu-HU" dirty="0"/>
              </a:p>
              <a:p>
                <a:endParaRPr lang="hu-HU" dirty="0"/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388" y="1438275"/>
                <a:ext cx="8964612" cy="4767316"/>
              </a:xfrm>
              <a:blipFill rotWithShape="0">
                <a:blip r:embed="rId2"/>
                <a:stretch>
                  <a:fillRect l="-884" t="-1023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Élőláb hely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smtClean="0"/>
              <a:t>Csanád Máté – http://csanad.web.elte.hu/</a:t>
            </a:r>
            <a:endParaRPr lang="hu-HU"/>
          </a:p>
        </p:txBody>
      </p:sp>
      <p:sp>
        <p:nvSpPr>
          <p:cNvPr id="6" name="Dátum hely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smtClean="0"/>
              <a:t>Az atomoktól a csillagokig</a:t>
            </a:r>
            <a:endParaRPr lang="hu-HU"/>
          </a:p>
        </p:txBody>
      </p:sp>
      <p:pic>
        <p:nvPicPr>
          <p:cNvPr id="1026" name="Picture 2" descr="http://upload.wikimedia.org/wikipedia/commons/1/1e/Algae_in_Scanning_Electron_Microscope,_magnification_5000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294" y="2685094"/>
            <a:ext cx="3218489" cy="257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994" y="4094207"/>
            <a:ext cx="2127200" cy="2111384"/>
          </a:xfrm>
          <a:prstGeom prst="rect">
            <a:avLst/>
          </a:prstGeom>
        </p:spPr>
      </p:pic>
      <p:grpSp>
        <p:nvGrpSpPr>
          <p:cNvPr id="1033" name="Csoportba foglalás 1032"/>
          <p:cNvGrpSpPr/>
          <p:nvPr/>
        </p:nvGrpSpPr>
        <p:grpSpPr>
          <a:xfrm>
            <a:off x="3183040" y="4433980"/>
            <a:ext cx="1335052" cy="1497940"/>
            <a:chOff x="3909950" y="4480244"/>
            <a:chExt cx="1335052" cy="1497940"/>
          </a:xfrm>
        </p:grpSpPr>
        <p:sp>
          <p:nvSpPr>
            <p:cNvPr id="9" name="Hatszög 8"/>
            <p:cNvSpPr/>
            <p:nvPr/>
          </p:nvSpPr>
          <p:spPr>
            <a:xfrm>
              <a:off x="4342219" y="4480244"/>
              <a:ext cx="468000" cy="468000"/>
            </a:xfrm>
            <a:prstGeom prst="hexagon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2" name="Hatszög 11"/>
            <p:cNvSpPr/>
            <p:nvPr/>
          </p:nvSpPr>
          <p:spPr>
            <a:xfrm>
              <a:off x="3909950" y="5348079"/>
              <a:ext cx="468000" cy="468000"/>
            </a:xfrm>
            <a:prstGeom prst="hexagon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" name="Hatszög 12"/>
            <p:cNvSpPr/>
            <p:nvPr/>
          </p:nvSpPr>
          <p:spPr>
            <a:xfrm>
              <a:off x="4777002" y="5204951"/>
              <a:ext cx="468000" cy="468000"/>
            </a:xfrm>
            <a:prstGeom prst="hexagon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11" name="Egyenes összekötő 10"/>
            <p:cNvCxnSpPr>
              <a:stCxn id="9" idx="1"/>
              <a:endCxn id="13" idx="4"/>
            </p:cNvCxnSpPr>
            <p:nvPr/>
          </p:nvCxnSpPr>
          <p:spPr>
            <a:xfrm>
              <a:off x="4693219" y="4948244"/>
              <a:ext cx="200783" cy="2567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gyenes összekötő 14"/>
            <p:cNvCxnSpPr>
              <a:stCxn id="12" idx="0"/>
              <a:endCxn id="13" idx="3"/>
            </p:cNvCxnSpPr>
            <p:nvPr/>
          </p:nvCxnSpPr>
          <p:spPr>
            <a:xfrm flipV="1">
              <a:off x="4377950" y="5438951"/>
              <a:ext cx="399052" cy="1431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17"/>
            <p:cNvCxnSpPr/>
            <p:nvPr/>
          </p:nvCxnSpPr>
          <p:spPr>
            <a:xfrm>
              <a:off x="4268199" y="5816079"/>
              <a:ext cx="256326" cy="1621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21"/>
            <p:cNvCxnSpPr>
              <a:stCxn id="9" idx="0"/>
            </p:cNvCxnSpPr>
            <p:nvPr/>
          </p:nvCxnSpPr>
          <p:spPr>
            <a:xfrm>
              <a:off x="4810219" y="4714244"/>
              <a:ext cx="348679" cy="602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4" name="Dia számának helye 103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11038-C9E9-456A-A755-4C6C1EAD285F}" type="slidenum">
              <a:rPr lang="hu-HU" smtClean="0"/>
              <a:pPr/>
              <a:t>5</a:t>
            </a:fld>
            <a:r>
              <a:rPr lang="hu-HU" smtClean="0"/>
              <a:t>/33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1690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fény biztosan hullám?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388" y="1295197"/>
            <a:ext cx="8856662" cy="4910394"/>
          </a:xfrm>
        </p:spPr>
        <p:txBody>
          <a:bodyPr/>
          <a:lstStyle/>
          <a:p>
            <a:r>
              <a:rPr lang="hu-HU" dirty="0" smtClean="0"/>
              <a:t>Hertz, </a:t>
            </a:r>
            <a:r>
              <a:rPr lang="hu-HU" dirty="0" err="1" smtClean="0"/>
              <a:t>fotoelektromos</a:t>
            </a:r>
            <a:r>
              <a:rPr lang="hu-HU" dirty="0" smtClean="0"/>
              <a:t> hatás: fémlemezből fény hatására elektronok lépnek ki</a:t>
            </a:r>
          </a:p>
          <a:p>
            <a:r>
              <a:rPr lang="hu-HU" dirty="0" smtClean="0"/>
              <a:t>Hertz tapasztalata: </a:t>
            </a:r>
            <a:br>
              <a:rPr lang="hu-HU" dirty="0" smtClean="0"/>
            </a:br>
            <a:r>
              <a:rPr lang="hu-HU" dirty="0" smtClean="0"/>
              <a:t>a hullámhossz számít</a:t>
            </a:r>
          </a:p>
          <a:p>
            <a:r>
              <a:rPr lang="hu-HU" dirty="0"/>
              <a:t>Hullám vs. hajó: </a:t>
            </a:r>
            <a:br>
              <a:rPr lang="hu-HU" dirty="0"/>
            </a:br>
            <a:r>
              <a:rPr lang="hu-HU" dirty="0"/>
              <a:t>az amplitúdó számít</a:t>
            </a:r>
            <a:r>
              <a:rPr lang="hu-HU" dirty="0" smtClean="0"/>
              <a:t>!</a:t>
            </a:r>
          </a:p>
          <a:p>
            <a:r>
              <a:rPr lang="hu-HU" dirty="0" smtClean="0"/>
              <a:t>Hiába nagy a hullám,</a:t>
            </a:r>
            <a:br>
              <a:rPr lang="hu-HU" dirty="0" smtClean="0"/>
            </a:br>
            <a:r>
              <a:rPr lang="hu-HU" dirty="0" smtClean="0"/>
              <a:t>a hullámhossznak kell</a:t>
            </a:r>
            <a:br>
              <a:rPr lang="hu-HU" dirty="0" smtClean="0"/>
            </a:br>
            <a:r>
              <a:rPr lang="hu-HU" dirty="0" smtClean="0"/>
              <a:t>kicsinek lenni!</a:t>
            </a:r>
          </a:p>
          <a:p>
            <a:r>
              <a:rPr lang="hu-HU" dirty="0" smtClean="0"/>
              <a:t>Nagy hullám: több kilökött</a:t>
            </a:r>
            <a:br>
              <a:rPr lang="hu-HU" dirty="0" smtClean="0"/>
            </a:br>
            <a:r>
              <a:rPr lang="hu-HU" dirty="0" smtClean="0"/>
              <a:t>elektron!</a:t>
            </a:r>
          </a:p>
          <a:p>
            <a:r>
              <a:rPr lang="hu-HU" dirty="0" smtClean="0"/>
              <a:t>Mi lehet ennek</a:t>
            </a:r>
            <a:br>
              <a:rPr lang="hu-HU" dirty="0" smtClean="0"/>
            </a:br>
            <a:r>
              <a:rPr lang="hu-HU" dirty="0" smtClean="0"/>
              <a:t>magyarázata?</a:t>
            </a:r>
            <a:endParaRPr lang="hu-HU" dirty="0"/>
          </a:p>
        </p:txBody>
      </p:sp>
      <p:grpSp>
        <p:nvGrpSpPr>
          <p:cNvPr id="236" name="Csoportba foglalás 235"/>
          <p:cNvGrpSpPr/>
          <p:nvPr/>
        </p:nvGrpSpPr>
        <p:grpSpPr>
          <a:xfrm>
            <a:off x="4145326" y="3421381"/>
            <a:ext cx="4945552" cy="2919588"/>
            <a:chOff x="4145326" y="3421381"/>
            <a:chExt cx="4945552" cy="2919588"/>
          </a:xfrm>
        </p:grpSpPr>
        <p:pic>
          <p:nvPicPr>
            <p:cNvPr id="6" name="Kép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5326" y="4185058"/>
              <a:ext cx="1866900" cy="420506"/>
            </a:xfrm>
            <a:prstGeom prst="rect">
              <a:avLst/>
            </a:prstGeom>
          </p:spPr>
        </p:pic>
        <p:pic>
          <p:nvPicPr>
            <p:cNvPr id="7" name="Kép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5326" y="5138737"/>
              <a:ext cx="1866900" cy="1192916"/>
            </a:xfrm>
            <a:prstGeom prst="rect">
              <a:avLst/>
            </a:prstGeom>
          </p:spPr>
        </p:pic>
        <p:grpSp>
          <p:nvGrpSpPr>
            <p:cNvPr id="42" name="Group 36"/>
            <p:cNvGrpSpPr>
              <a:grpSpLocks noChangeAspect="1"/>
            </p:cNvGrpSpPr>
            <p:nvPr/>
          </p:nvGrpSpPr>
          <p:grpSpPr bwMode="auto">
            <a:xfrm>
              <a:off x="5729766" y="3995957"/>
              <a:ext cx="814735" cy="626555"/>
              <a:chOff x="2331" y="2718"/>
              <a:chExt cx="1143" cy="879"/>
            </a:xfrm>
          </p:grpSpPr>
          <p:sp>
            <p:nvSpPr>
              <p:cNvPr id="43" name="AutoShape 35"/>
              <p:cNvSpPr>
                <a:spLocks noChangeAspect="1" noChangeArrowheads="1" noTextEdit="1"/>
              </p:cNvSpPr>
              <p:nvPr/>
            </p:nvSpPr>
            <p:spPr bwMode="auto">
              <a:xfrm>
                <a:off x="2331" y="2718"/>
                <a:ext cx="1143" cy="8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5" name="Freeform 38"/>
              <p:cNvSpPr>
                <a:spLocks/>
              </p:cNvSpPr>
              <p:nvPr/>
            </p:nvSpPr>
            <p:spPr bwMode="auto">
              <a:xfrm>
                <a:off x="2386" y="2940"/>
                <a:ext cx="907" cy="431"/>
              </a:xfrm>
              <a:custGeom>
                <a:avLst/>
                <a:gdLst>
                  <a:gd name="T0" fmla="*/ 1675 w 1814"/>
                  <a:gd name="T1" fmla="*/ 192 h 862"/>
                  <a:gd name="T2" fmla="*/ 1469 w 1814"/>
                  <a:gd name="T3" fmla="*/ 137 h 862"/>
                  <a:gd name="T4" fmla="*/ 1344 w 1814"/>
                  <a:gd name="T5" fmla="*/ 110 h 862"/>
                  <a:gd name="T6" fmla="*/ 1235 w 1814"/>
                  <a:gd name="T7" fmla="*/ 94 h 862"/>
                  <a:gd name="T8" fmla="*/ 1138 w 1814"/>
                  <a:gd name="T9" fmla="*/ 81 h 862"/>
                  <a:gd name="T10" fmla="*/ 1054 w 1814"/>
                  <a:gd name="T11" fmla="*/ 67 h 862"/>
                  <a:gd name="T12" fmla="*/ 825 w 1814"/>
                  <a:gd name="T13" fmla="*/ 36 h 862"/>
                  <a:gd name="T14" fmla="*/ 594 w 1814"/>
                  <a:gd name="T15" fmla="*/ 3 h 862"/>
                  <a:gd name="T16" fmla="*/ 473 w 1814"/>
                  <a:gd name="T17" fmla="*/ 22 h 862"/>
                  <a:gd name="T18" fmla="*/ 220 w 1814"/>
                  <a:gd name="T19" fmla="*/ 86 h 862"/>
                  <a:gd name="T20" fmla="*/ 6 w 1814"/>
                  <a:gd name="T21" fmla="*/ 142 h 862"/>
                  <a:gd name="T22" fmla="*/ 6 w 1814"/>
                  <a:gd name="T23" fmla="*/ 229 h 862"/>
                  <a:gd name="T24" fmla="*/ 33 w 1814"/>
                  <a:gd name="T25" fmla="*/ 265 h 862"/>
                  <a:gd name="T26" fmla="*/ 91 w 1814"/>
                  <a:gd name="T27" fmla="*/ 499 h 862"/>
                  <a:gd name="T28" fmla="*/ 132 w 1814"/>
                  <a:gd name="T29" fmla="*/ 552 h 862"/>
                  <a:gd name="T30" fmla="*/ 174 w 1814"/>
                  <a:gd name="T31" fmla="*/ 575 h 862"/>
                  <a:gd name="T32" fmla="*/ 311 w 1814"/>
                  <a:gd name="T33" fmla="*/ 623 h 862"/>
                  <a:gd name="T34" fmla="*/ 522 w 1814"/>
                  <a:gd name="T35" fmla="*/ 687 h 862"/>
                  <a:gd name="T36" fmla="*/ 743 w 1814"/>
                  <a:gd name="T37" fmla="*/ 739 h 862"/>
                  <a:gd name="T38" fmla="*/ 1076 w 1814"/>
                  <a:gd name="T39" fmla="*/ 807 h 862"/>
                  <a:gd name="T40" fmla="*/ 1301 w 1814"/>
                  <a:gd name="T41" fmla="*/ 847 h 862"/>
                  <a:gd name="T42" fmla="*/ 1417 w 1814"/>
                  <a:gd name="T43" fmla="*/ 856 h 862"/>
                  <a:gd name="T44" fmla="*/ 1588 w 1814"/>
                  <a:gd name="T45" fmla="*/ 862 h 862"/>
                  <a:gd name="T46" fmla="*/ 1681 w 1814"/>
                  <a:gd name="T47" fmla="*/ 851 h 862"/>
                  <a:gd name="T48" fmla="*/ 1620 w 1814"/>
                  <a:gd name="T49" fmla="*/ 837 h 862"/>
                  <a:gd name="T50" fmla="*/ 1438 w 1814"/>
                  <a:gd name="T51" fmla="*/ 825 h 862"/>
                  <a:gd name="T52" fmla="*/ 1238 w 1814"/>
                  <a:gd name="T53" fmla="*/ 803 h 862"/>
                  <a:gd name="T54" fmla="*/ 976 w 1814"/>
                  <a:gd name="T55" fmla="*/ 754 h 862"/>
                  <a:gd name="T56" fmla="*/ 673 w 1814"/>
                  <a:gd name="T57" fmla="*/ 691 h 862"/>
                  <a:gd name="T58" fmla="*/ 483 w 1814"/>
                  <a:gd name="T59" fmla="*/ 645 h 862"/>
                  <a:gd name="T60" fmla="*/ 289 w 1814"/>
                  <a:gd name="T61" fmla="*/ 584 h 862"/>
                  <a:gd name="T62" fmla="*/ 174 w 1814"/>
                  <a:gd name="T63" fmla="*/ 545 h 862"/>
                  <a:gd name="T64" fmla="*/ 134 w 1814"/>
                  <a:gd name="T65" fmla="*/ 520 h 862"/>
                  <a:gd name="T66" fmla="*/ 91 w 1814"/>
                  <a:gd name="T67" fmla="*/ 416 h 862"/>
                  <a:gd name="T68" fmla="*/ 81 w 1814"/>
                  <a:gd name="T69" fmla="*/ 280 h 862"/>
                  <a:gd name="T70" fmla="*/ 213 w 1814"/>
                  <a:gd name="T71" fmla="*/ 334 h 862"/>
                  <a:gd name="T72" fmla="*/ 323 w 1814"/>
                  <a:gd name="T73" fmla="*/ 373 h 862"/>
                  <a:gd name="T74" fmla="*/ 421 w 1814"/>
                  <a:gd name="T75" fmla="*/ 403 h 862"/>
                  <a:gd name="T76" fmla="*/ 564 w 1814"/>
                  <a:gd name="T77" fmla="*/ 434 h 862"/>
                  <a:gd name="T78" fmla="*/ 751 w 1814"/>
                  <a:gd name="T79" fmla="*/ 467 h 862"/>
                  <a:gd name="T80" fmla="*/ 970 w 1814"/>
                  <a:gd name="T81" fmla="*/ 496 h 862"/>
                  <a:gd name="T82" fmla="*/ 1206 w 1814"/>
                  <a:gd name="T83" fmla="*/ 516 h 862"/>
                  <a:gd name="T84" fmla="*/ 1409 w 1814"/>
                  <a:gd name="T85" fmla="*/ 517 h 862"/>
                  <a:gd name="T86" fmla="*/ 1352 w 1814"/>
                  <a:gd name="T87" fmla="*/ 499 h 862"/>
                  <a:gd name="T88" fmla="*/ 1186 w 1814"/>
                  <a:gd name="T89" fmla="*/ 492 h 862"/>
                  <a:gd name="T90" fmla="*/ 963 w 1814"/>
                  <a:gd name="T91" fmla="*/ 471 h 862"/>
                  <a:gd name="T92" fmla="*/ 723 w 1814"/>
                  <a:gd name="T93" fmla="*/ 440 h 862"/>
                  <a:gd name="T94" fmla="*/ 508 w 1814"/>
                  <a:gd name="T95" fmla="*/ 401 h 862"/>
                  <a:gd name="T96" fmla="*/ 360 w 1814"/>
                  <a:gd name="T97" fmla="*/ 359 h 862"/>
                  <a:gd name="T98" fmla="*/ 228 w 1814"/>
                  <a:gd name="T99" fmla="*/ 312 h 862"/>
                  <a:gd name="T100" fmla="*/ 81 w 1814"/>
                  <a:gd name="T101" fmla="*/ 256 h 862"/>
                  <a:gd name="T102" fmla="*/ 25 w 1814"/>
                  <a:gd name="T103" fmla="*/ 183 h 862"/>
                  <a:gd name="T104" fmla="*/ 225 w 1814"/>
                  <a:gd name="T105" fmla="*/ 115 h 862"/>
                  <a:gd name="T106" fmla="*/ 465 w 1814"/>
                  <a:gd name="T107" fmla="*/ 51 h 862"/>
                  <a:gd name="T108" fmla="*/ 563 w 1814"/>
                  <a:gd name="T109" fmla="*/ 27 h 862"/>
                  <a:gd name="T110" fmla="*/ 672 w 1814"/>
                  <a:gd name="T111" fmla="*/ 38 h 862"/>
                  <a:gd name="T112" fmla="*/ 828 w 1814"/>
                  <a:gd name="T113" fmla="*/ 59 h 862"/>
                  <a:gd name="T114" fmla="*/ 1004 w 1814"/>
                  <a:gd name="T115" fmla="*/ 83 h 862"/>
                  <a:gd name="T116" fmla="*/ 1166 w 1814"/>
                  <a:gd name="T117" fmla="*/ 106 h 862"/>
                  <a:gd name="T118" fmla="*/ 1288 w 1814"/>
                  <a:gd name="T119" fmla="*/ 124 h 862"/>
                  <a:gd name="T120" fmla="*/ 1435 w 1814"/>
                  <a:gd name="T121" fmla="*/ 151 h 862"/>
                  <a:gd name="T122" fmla="*/ 1634 w 1814"/>
                  <a:gd name="T123" fmla="*/ 202 h 862"/>
                  <a:gd name="T124" fmla="*/ 1805 w 1814"/>
                  <a:gd name="T125" fmla="*/ 257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14" h="862">
                    <a:moveTo>
                      <a:pt x="1812" y="242"/>
                    </a:moveTo>
                    <a:lnTo>
                      <a:pt x="1791" y="233"/>
                    </a:lnTo>
                    <a:lnTo>
                      <a:pt x="1767" y="222"/>
                    </a:lnTo>
                    <a:lnTo>
                      <a:pt x="1738" y="213"/>
                    </a:lnTo>
                    <a:lnTo>
                      <a:pt x="1708" y="203"/>
                    </a:lnTo>
                    <a:lnTo>
                      <a:pt x="1675" y="192"/>
                    </a:lnTo>
                    <a:lnTo>
                      <a:pt x="1640" y="182"/>
                    </a:lnTo>
                    <a:lnTo>
                      <a:pt x="1605" y="173"/>
                    </a:lnTo>
                    <a:lnTo>
                      <a:pt x="1570" y="162"/>
                    </a:lnTo>
                    <a:lnTo>
                      <a:pt x="1535" y="153"/>
                    </a:lnTo>
                    <a:lnTo>
                      <a:pt x="1502" y="145"/>
                    </a:lnTo>
                    <a:lnTo>
                      <a:pt x="1469" y="137"/>
                    </a:lnTo>
                    <a:lnTo>
                      <a:pt x="1439" y="130"/>
                    </a:lnTo>
                    <a:lnTo>
                      <a:pt x="1413" y="124"/>
                    </a:lnTo>
                    <a:lnTo>
                      <a:pt x="1390" y="119"/>
                    </a:lnTo>
                    <a:lnTo>
                      <a:pt x="1371" y="115"/>
                    </a:lnTo>
                    <a:lnTo>
                      <a:pt x="1358" y="113"/>
                    </a:lnTo>
                    <a:lnTo>
                      <a:pt x="1344" y="110"/>
                    </a:lnTo>
                    <a:lnTo>
                      <a:pt x="1328" y="108"/>
                    </a:lnTo>
                    <a:lnTo>
                      <a:pt x="1310" y="106"/>
                    </a:lnTo>
                    <a:lnTo>
                      <a:pt x="1292" y="102"/>
                    </a:lnTo>
                    <a:lnTo>
                      <a:pt x="1273" y="100"/>
                    </a:lnTo>
                    <a:lnTo>
                      <a:pt x="1254" y="97"/>
                    </a:lnTo>
                    <a:lnTo>
                      <a:pt x="1235" y="94"/>
                    </a:lnTo>
                    <a:lnTo>
                      <a:pt x="1216" y="91"/>
                    </a:lnTo>
                    <a:lnTo>
                      <a:pt x="1197" y="89"/>
                    </a:lnTo>
                    <a:lnTo>
                      <a:pt x="1181" y="86"/>
                    </a:lnTo>
                    <a:lnTo>
                      <a:pt x="1165" y="84"/>
                    </a:lnTo>
                    <a:lnTo>
                      <a:pt x="1151" y="82"/>
                    </a:lnTo>
                    <a:lnTo>
                      <a:pt x="1138" y="81"/>
                    </a:lnTo>
                    <a:lnTo>
                      <a:pt x="1129" y="78"/>
                    </a:lnTo>
                    <a:lnTo>
                      <a:pt x="1121" y="78"/>
                    </a:lnTo>
                    <a:lnTo>
                      <a:pt x="1118" y="77"/>
                    </a:lnTo>
                    <a:lnTo>
                      <a:pt x="1103" y="75"/>
                    </a:lnTo>
                    <a:lnTo>
                      <a:pt x="1081" y="71"/>
                    </a:lnTo>
                    <a:lnTo>
                      <a:pt x="1054" y="67"/>
                    </a:lnTo>
                    <a:lnTo>
                      <a:pt x="1023" y="63"/>
                    </a:lnTo>
                    <a:lnTo>
                      <a:pt x="987" y="57"/>
                    </a:lnTo>
                    <a:lnTo>
                      <a:pt x="949" y="53"/>
                    </a:lnTo>
                    <a:lnTo>
                      <a:pt x="909" y="47"/>
                    </a:lnTo>
                    <a:lnTo>
                      <a:pt x="868" y="41"/>
                    </a:lnTo>
                    <a:lnTo>
                      <a:pt x="825" y="36"/>
                    </a:lnTo>
                    <a:lnTo>
                      <a:pt x="782" y="30"/>
                    </a:lnTo>
                    <a:lnTo>
                      <a:pt x="740" y="24"/>
                    </a:lnTo>
                    <a:lnTo>
                      <a:pt x="699" y="18"/>
                    </a:lnTo>
                    <a:lnTo>
                      <a:pt x="661" y="13"/>
                    </a:lnTo>
                    <a:lnTo>
                      <a:pt x="625" y="8"/>
                    </a:lnTo>
                    <a:lnTo>
                      <a:pt x="594" y="3"/>
                    </a:lnTo>
                    <a:lnTo>
                      <a:pt x="567" y="0"/>
                    </a:lnTo>
                    <a:lnTo>
                      <a:pt x="562" y="0"/>
                    </a:lnTo>
                    <a:lnTo>
                      <a:pt x="549" y="3"/>
                    </a:lnTo>
                    <a:lnTo>
                      <a:pt x="530" y="8"/>
                    </a:lnTo>
                    <a:lnTo>
                      <a:pt x="504" y="14"/>
                    </a:lnTo>
                    <a:lnTo>
                      <a:pt x="473" y="22"/>
                    </a:lnTo>
                    <a:lnTo>
                      <a:pt x="438" y="31"/>
                    </a:lnTo>
                    <a:lnTo>
                      <a:pt x="398" y="41"/>
                    </a:lnTo>
                    <a:lnTo>
                      <a:pt x="356" y="52"/>
                    </a:lnTo>
                    <a:lnTo>
                      <a:pt x="312" y="63"/>
                    </a:lnTo>
                    <a:lnTo>
                      <a:pt x="266" y="75"/>
                    </a:lnTo>
                    <a:lnTo>
                      <a:pt x="220" y="86"/>
                    </a:lnTo>
                    <a:lnTo>
                      <a:pt x="175" y="99"/>
                    </a:lnTo>
                    <a:lnTo>
                      <a:pt x="130" y="109"/>
                    </a:lnTo>
                    <a:lnTo>
                      <a:pt x="87" y="121"/>
                    </a:lnTo>
                    <a:lnTo>
                      <a:pt x="47" y="130"/>
                    </a:lnTo>
                    <a:lnTo>
                      <a:pt x="11" y="139"/>
                    </a:lnTo>
                    <a:lnTo>
                      <a:pt x="6" y="142"/>
                    </a:lnTo>
                    <a:lnTo>
                      <a:pt x="3" y="145"/>
                    </a:lnTo>
                    <a:lnTo>
                      <a:pt x="1" y="150"/>
                    </a:lnTo>
                    <a:lnTo>
                      <a:pt x="0" y="154"/>
                    </a:lnTo>
                    <a:lnTo>
                      <a:pt x="0" y="169"/>
                    </a:lnTo>
                    <a:lnTo>
                      <a:pt x="2" y="199"/>
                    </a:lnTo>
                    <a:lnTo>
                      <a:pt x="6" y="229"/>
                    </a:lnTo>
                    <a:lnTo>
                      <a:pt x="10" y="244"/>
                    </a:lnTo>
                    <a:lnTo>
                      <a:pt x="16" y="247"/>
                    </a:lnTo>
                    <a:lnTo>
                      <a:pt x="20" y="249"/>
                    </a:lnTo>
                    <a:lnTo>
                      <a:pt x="26" y="252"/>
                    </a:lnTo>
                    <a:lnTo>
                      <a:pt x="32" y="255"/>
                    </a:lnTo>
                    <a:lnTo>
                      <a:pt x="33" y="265"/>
                    </a:lnTo>
                    <a:lnTo>
                      <a:pt x="38" y="291"/>
                    </a:lnTo>
                    <a:lnTo>
                      <a:pt x="46" y="328"/>
                    </a:lnTo>
                    <a:lnTo>
                      <a:pt x="55" y="373"/>
                    </a:lnTo>
                    <a:lnTo>
                      <a:pt x="66" y="419"/>
                    </a:lnTo>
                    <a:lnTo>
                      <a:pt x="78" y="462"/>
                    </a:lnTo>
                    <a:lnTo>
                      <a:pt x="91" y="499"/>
                    </a:lnTo>
                    <a:lnTo>
                      <a:pt x="102" y="523"/>
                    </a:lnTo>
                    <a:lnTo>
                      <a:pt x="107" y="530"/>
                    </a:lnTo>
                    <a:lnTo>
                      <a:pt x="112" y="536"/>
                    </a:lnTo>
                    <a:lnTo>
                      <a:pt x="119" y="542"/>
                    </a:lnTo>
                    <a:lnTo>
                      <a:pt x="125" y="546"/>
                    </a:lnTo>
                    <a:lnTo>
                      <a:pt x="132" y="552"/>
                    </a:lnTo>
                    <a:lnTo>
                      <a:pt x="139" y="557"/>
                    </a:lnTo>
                    <a:lnTo>
                      <a:pt x="146" y="561"/>
                    </a:lnTo>
                    <a:lnTo>
                      <a:pt x="153" y="566"/>
                    </a:lnTo>
                    <a:lnTo>
                      <a:pt x="155" y="567"/>
                    </a:lnTo>
                    <a:lnTo>
                      <a:pt x="162" y="570"/>
                    </a:lnTo>
                    <a:lnTo>
                      <a:pt x="174" y="575"/>
                    </a:lnTo>
                    <a:lnTo>
                      <a:pt x="189" y="581"/>
                    </a:lnTo>
                    <a:lnTo>
                      <a:pt x="207" y="588"/>
                    </a:lnTo>
                    <a:lnTo>
                      <a:pt x="229" y="596"/>
                    </a:lnTo>
                    <a:lnTo>
                      <a:pt x="254" y="604"/>
                    </a:lnTo>
                    <a:lnTo>
                      <a:pt x="282" y="613"/>
                    </a:lnTo>
                    <a:lnTo>
                      <a:pt x="311" y="623"/>
                    </a:lnTo>
                    <a:lnTo>
                      <a:pt x="343" y="634"/>
                    </a:lnTo>
                    <a:lnTo>
                      <a:pt x="376" y="644"/>
                    </a:lnTo>
                    <a:lnTo>
                      <a:pt x="412" y="656"/>
                    </a:lnTo>
                    <a:lnTo>
                      <a:pt x="448" y="666"/>
                    </a:lnTo>
                    <a:lnTo>
                      <a:pt x="485" y="677"/>
                    </a:lnTo>
                    <a:lnTo>
                      <a:pt x="522" y="687"/>
                    </a:lnTo>
                    <a:lnTo>
                      <a:pt x="560" y="697"/>
                    </a:lnTo>
                    <a:lnTo>
                      <a:pt x="583" y="703"/>
                    </a:lnTo>
                    <a:lnTo>
                      <a:pt x="614" y="710"/>
                    </a:lnTo>
                    <a:lnTo>
                      <a:pt x="651" y="719"/>
                    </a:lnTo>
                    <a:lnTo>
                      <a:pt x="695" y="728"/>
                    </a:lnTo>
                    <a:lnTo>
                      <a:pt x="743" y="739"/>
                    </a:lnTo>
                    <a:lnTo>
                      <a:pt x="795" y="750"/>
                    </a:lnTo>
                    <a:lnTo>
                      <a:pt x="850" y="762"/>
                    </a:lnTo>
                    <a:lnTo>
                      <a:pt x="907" y="773"/>
                    </a:lnTo>
                    <a:lnTo>
                      <a:pt x="964" y="785"/>
                    </a:lnTo>
                    <a:lnTo>
                      <a:pt x="1021" y="795"/>
                    </a:lnTo>
                    <a:lnTo>
                      <a:pt x="1076" y="807"/>
                    </a:lnTo>
                    <a:lnTo>
                      <a:pt x="1128" y="817"/>
                    </a:lnTo>
                    <a:lnTo>
                      <a:pt x="1178" y="826"/>
                    </a:lnTo>
                    <a:lnTo>
                      <a:pt x="1223" y="834"/>
                    </a:lnTo>
                    <a:lnTo>
                      <a:pt x="1261" y="841"/>
                    </a:lnTo>
                    <a:lnTo>
                      <a:pt x="1293" y="846"/>
                    </a:lnTo>
                    <a:lnTo>
                      <a:pt x="1301" y="847"/>
                    </a:lnTo>
                    <a:lnTo>
                      <a:pt x="1313" y="848"/>
                    </a:lnTo>
                    <a:lnTo>
                      <a:pt x="1329" y="849"/>
                    </a:lnTo>
                    <a:lnTo>
                      <a:pt x="1347" y="852"/>
                    </a:lnTo>
                    <a:lnTo>
                      <a:pt x="1368" y="853"/>
                    </a:lnTo>
                    <a:lnTo>
                      <a:pt x="1392" y="855"/>
                    </a:lnTo>
                    <a:lnTo>
                      <a:pt x="1417" y="856"/>
                    </a:lnTo>
                    <a:lnTo>
                      <a:pt x="1444" y="857"/>
                    </a:lnTo>
                    <a:lnTo>
                      <a:pt x="1473" y="860"/>
                    </a:lnTo>
                    <a:lnTo>
                      <a:pt x="1502" y="861"/>
                    </a:lnTo>
                    <a:lnTo>
                      <a:pt x="1530" y="862"/>
                    </a:lnTo>
                    <a:lnTo>
                      <a:pt x="1560" y="862"/>
                    </a:lnTo>
                    <a:lnTo>
                      <a:pt x="1588" y="862"/>
                    </a:lnTo>
                    <a:lnTo>
                      <a:pt x="1617" y="862"/>
                    </a:lnTo>
                    <a:lnTo>
                      <a:pt x="1643" y="861"/>
                    </a:lnTo>
                    <a:lnTo>
                      <a:pt x="1668" y="860"/>
                    </a:lnTo>
                    <a:lnTo>
                      <a:pt x="1673" y="859"/>
                    </a:lnTo>
                    <a:lnTo>
                      <a:pt x="1678" y="855"/>
                    </a:lnTo>
                    <a:lnTo>
                      <a:pt x="1681" y="851"/>
                    </a:lnTo>
                    <a:lnTo>
                      <a:pt x="1683" y="845"/>
                    </a:lnTo>
                    <a:lnTo>
                      <a:pt x="1680" y="844"/>
                    </a:lnTo>
                    <a:lnTo>
                      <a:pt x="1672" y="841"/>
                    </a:lnTo>
                    <a:lnTo>
                      <a:pt x="1658" y="840"/>
                    </a:lnTo>
                    <a:lnTo>
                      <a:pt x="1642" y="839"/>
                    </a:lnTo>
                    <a:lnTo>
                      <a:pt x="1620" y="837"/>
                    </a:lnTo>
                    <a:lnTo>
                      <a:pt x="1596" y="836"/>
                    </a:lnTo>
                    <a:lnTo>
                      <a:pt x="1568" y="833"/>
                    </a:lnTo>
                    <a:lnTo>
                      <a:pt x="1539" y="832"/>
                    </a:lnTo>
                    <a:lnTo>
                      <a:pt x="1506" y="830"/>
                    </a:lnTo>
                    <a:lnTo>
                      <a:pt x="1473" y="828"/>
                    </a:lnTo>
                    <a:lnTo>
                      <a:pt x="1438" y="825"/>
                    </a:lnTo>
                    <a:lnTo>
                      <a:pt x="1402" y="822"/>
                    </a:lnTo>
                    <a:lnTo>
                      <a:pt x="1367" y="818"/>
                    </a:lnTo>
                    <a:lnTo>
                      <a:pt x="1331" y="815"/>
                    </a:lnTo>
                    <a:lnTo>
                      <a:pt x="1296" y="811"/>
                    </a:lnTo>
                    <a:lnTo>
                      <a:pt x="1263" y="807"/>
                    </a:lnTo>
                    <a:lnTo>
                      <a:pt x="1238" y="803"/>
                    </a:lnTo>
                    <a:lnTo>
                      <a:pt x="1206" y="798"/>
                    </a:lnTo>
                    <a:lnTo>
                      <a:pt x="1168" y="791"/>
                    </a:lnTo>
                    <a:lnTo>
                      <a:pt x="1125" y="783"/>
                    </a:lnTo>
                    <a:lnTo>
                      <a:pt x="1079" y="773"/>
                    </a:lnTo>
                    <a:lnTo>
                      <a:pt x="1028" y="764"/>
                    </a:lnTo>
                    <a:lnTo>
                      <a:pt x="976" y="754"/>
                    </a:lnTo>
                    <a:lnTo>
                      <a:pt x="923" y="743"/>
                    </a:lnTo>
                    <a:lnTo>
                      <a:pt x="869" y="733"/>
                    </a:lnTo>
                    <a:lnTo>
                      <a:pt x="816" y="721"/>
                    </a:lnTo>
                    <a:lnTo>
                      <a:pt x="765" y="711"/>
                    </a:lnTo>
                    <a:lnTo>
                      <a:pt x="717" y="702"/>
                    </a:lnTo>
                    <a:lnTo>
                      <a:pt x="673" y="691"/>
                    </a:lnTo>
                    <a:lnTo>
                      <a:pt x="632" y="683"/>
                    </a:lnTo>
                    <a:lnTo>
                      <a:pt x="599" y="675"/>
                    </a:lnTo>
                    <a:lnTo>
                      <a:pt x="571" y="670"/>
                    </a:lnTo>
                    <a:lnTo>
                      <a:pt x="544" y="663"/>
                    </a:lnTo>
                    <a:lnTo>
                      <a:pt x="514" y="655"/>
                    </a:lnTo>
                    <a:lnTo>
                      <a:pt x="483" y="645"/>
                    </a:lnTo>
                    <a:lnTo>
                      <a:pt x="450" y="636"/>
                    </a:lnTo>
                    <a:lnTo>
                      <a:pt x="417" y="626"/>
                    </a:lnTo>
                    <a:lnTo>
                      <a:pt x="383" y="615"/>
                    </a:lnTo>
                    <a:lnTo>
                      <a:pt x="351" y="605"/>
                    </a:lnTo>
                    <a:lnTo>
                      <a:pt x="319" y="595"/>
                    </a:lnTo>
                    <a:lnTo>
                      <a:pt x="289" y="584"/>
                    </a:lnTo>
                    <a:lnTo>
                      <a:pt x="261" y="575"/>
                    </a:lnTo>
                    <a:lnTo>
                      <a:pt x="236" y="567"/>
                    </a:lnTo>
                    <a:lnTo>
                      <a:pt x="214" y="559"/>
                    </a:lnTo>
                    <a:lnTo>
                      <a:pt x="195" y="553"/>
                    </a:lnTo>
                    <a:lnTo>
                      <a:pt x="183" y="549"/>
                    </a:lnTo>
                    <a:lnTo>
                      <a:pt x="174" y="545"/>
                    </a:lnTo>
                    <a:lnTo>
                      <a:pt x="170" y="544"/>
                    </a:lnTo>
                    <a:lnTo>
                      <a:pt x="160" y="539"/>
                    </a:lnTo>
                    <a:lnTo>
                      <a:pt x="151" y="535"/>
                    </a:lnTo>
                    <a:lnTo>
                      <a:pt x="144" y="530"/>
                    </a:lnTo>
                    <a:lnTo>
                      <a:pt x="139" y="524"/>
                    </a:lnTo>
                    <a:lnTo>
                      <a:pt x="134" y="520"/>
                    </a:lnTo>
                    <a:lnTo>
                      <a:pt x="130" y="514"/>
                    </a:lnTo>
                    <a:lnTo>
                      <a:pt x="125" y="509"/>
                    </a:lnTo>
                    <a:lnTo>
                      <a:pt x="119" y="504"/>
                    </a:lnTo>
                    <a:lnTo>
                      <a:pt x="111" y="481"/>
                    </a:lnTo>
                    <a:lnTo>
                      <a:pt x="101" y="451"/>
                    </a:lnTo>
                    <a:lnTo>
                      <a:pt x="91" y="416"/>
                    </a:lnTo>
                    <a:lnTo>
                      <a:pt x="81" y="379"/>
                    </a:lnTo>
                    <a:lnTo>
                      <a:pt x="72" y="343"/>
                    </a:lnTo>
                    <a:lnTo>
                      <a:pt x="64" y="311"/>
                    </a:lnTo>
                    <a:lnTo>
                      <a:pt x="59" y="286"/>
                    </a:lnTo>
                    <a:lnTo>
                      <a:pt x="57" y="268"/>
                    </a:lnTo>
                    <a:lnTo>
                      <a:pt x="81" y="280"/>
                    </a:lnTo>
                    <a:lnTo>
                      <a:pt x="106" y="290"/>
                    </a:lnTo>
                    <a:lnTo>
                      <a:pt x="127" y="300"/>
                    </a:lnTo>
                    <a:lnTo>
                      <a:pt x="151" y="309"/>
                    </a:lnTo>
                    <a:lnTo>
                      <a:pt x="171" y="318"/>
                    </a:lnTo>
                    <a:lnTo>
                      <a:pt x="192" y="326"/>
                    </a:lnTo>
                    <a:lnTo>
                      <a:pt x="213" y="334"/>
                    </a:lnTo>
                    <a:lnTo>
                      <a:pt x="232" y="341"/>
                    </a:lnTo>
                    <a:lnTo>
                      <a:pt x="252" y="348"/>
                    </a:lnTo>
                    <a:lnTo>
                      <a:pt x="270" y="355"/>
                    </a:lnTo>
                    <a:lnTo>
                      <a:pt x="289" y="362"/>
                    </a:lnTo>
                    <a:lnTo>
                      <a:pt x="306" y="368"/>
                    </a:lnTo>
                    <a:lnTo>
                      <a:pt x="323" y="373"/>
                    </a:lnTo>
                    <a:lnTo>
                      <a:pt x="340" y="379"/>
                    </a:lnTo>
                    <a:lnTo>
                      <a:pt x="356" y="384"/>
                    </a:lnTo>
                    <a:lnTo>
                      <a:pt x="372" y="389"/>
                    </a:lnTo>
                    <a:lnTo>
                      <a:pt x="387" y="394"/>
                    </a:lnTo>
                    <a:lnTo>
                      <a:pt x="403" y="399"/>
                    </a:lnTo>
                    <a:lnTo>
                      <a:pt x="421" y="403"/>
                    </a:lnTo>
                    <a:lnTo>
                      <a:pt x="442" y="408"/>
                    </a:lnTo>
                    <a:lnTo>
                      <a:pt x="463" y="413"/>
                    </a:lnTo>
                    <a:lnTo>
                      <a:pt x="486" y="418"/>
                    </a:lnTo>
                    <a:lnTo>
                      <a:pt x="511" y="423"/>
                    </a:lnTo>
                    <a:lnTo>
                      <a:pt x="537" y="429"/>
                    </a:lnTo>
                    <a:lnTo>
                      <a:pt x="564" y="434"/>
                    </a:lnTo>
                    <a:lnTo>
                      <a:pt x="592" y="440"/>
                    </a:lnTo>
                    <a:lnTo>
                      <a:pt x="622" y="445"/>
                    </a:lnTo>
                    <a:lnTo>
                      <a:pt x="653" y="451"/>
                    </a:lnTo>
                    <a:lnTo>
                      <a:pt x="684" y="456"/>
                    </a:lnTo>
                    <a:lnTo>
                      <a:pt x="718" y="462"/>
                    </a:lnTo>
                    <a:lnTo>
                      <a:pt x="751" y="467"/>
                    </a:lnTo>
                    <a:lnTo>
                      <a:pt x="786" y="472"/>
                    </a:lnTo>
                    <a:lnTo>
                      <a:pt x="821" y="477"/>
                    </a:lnTo>
                    <a:lnTo>
                      <a:pt x="857" y="482"/>
                    </a:lnTo>
                    <a:lnTo>
                      <a:pt x="894" y="487"/>
                    </a:lnTo>
                    <a:lnTo>
                      <a:pt x="932" y="492"/>
                    </a:lnTo>
                    <a:lnTo>
                      <a:pt x="970" y="496"/>
                    </a:lnTo>
                    <a:lnTo>
                      <a:pt x="1008" y="500"/>
                    </a:lnTo>
                    <a:lnTo>
                      <a:pt x="1047" y="504"/>
                    </a:lnTo>
                    <a:lnTo>
                      <a:pt x="1087" y="507"/>
                    </a:lnTo>
                    <a:lnTo>
                      <a:pt x="1126" y="511"/>
                    </a:lnTo>
                    <a:lnTo>
                      <a:pt x="1166" y="514"/>
                    </a:lnTo>
                    <a:lnTo>
                      <a:pt x="1206" y="516"/>
                    </a:lnTo>
                    <a:lnTo>
                      <a:pt x="1247" y="519"/>
                    </a:lnTo>
                    <a:lnTo>
                      <a:pt x="1286" y="520"/>
                    </a:lnTo>
                    <a:lnTo>
                      <a:pt x="1326" y="521"/>
                    </a:lnTo>
                    <a:lnTo>
                      <a:pt x="1367" y="522"/>
                    </a:lnTo>
                    <a:lnTo>
                      <a:pt x="1407" y="522"/>
                    </a:lnTo>
                    <a:lnTo>
                      <a:pt x="1409" y="517"/>
                    </a:lnTo>
                    <a:lnTo>
                      <a:pt x="1408" y="508"/>
                    </a:lnTo>
                    <a:lnTo>
                      <a:pt x="1405" y="499"/>
                    </a:lnTo>
                    <a:lnTo>
                      <a:pt x="1401" y="496"/>
                    </a:lnTo>
                    <a:lnTo>
                      <a:pt x="1387" y="497"/>
                    </a:lnTo>
                    <a:lnTo>
                      <a:pt x="1371" y="498"/>
                    </a:lnTo>
                    <a:lnTo>
                      <a:pt x="1352" y="499"/>
                    </a:lnTo>
                    <a:lnTo>
                      <a:pt x="1330" y="499"/>
                    </a:lnTo>
                    <a:lnTo>
                      <a:pt x="1306" y="498"/>
                    </a:lnTo>
                    <a:lnTo>
                      <a:pt x="1279" y="498"/>
                    </a:lnTo>
                    <a:lnTo>
                      <a:pt x="1249" y="496"/>
                    </a:lnTo>
                    <a:lnTo>
                      <a:pt x="1219" y="494"/>
                    </a:lnTo>
                    <a:lnTo>
                      <a:pt x="1186" y="492"/>
                    </a:lnTo>
                    <a:lnTo>
                      <a:pt x="1151" y="490"/>
                    </a:lnTo>
                    <a:lnTo>
                      <a:pt x="1115" y="486"/>
                    </a:lnTo>
                    <a:lnTo>
                      <a:pt x="1079" y="483"/>
                    </a:lnTo>
                    <a:lnTo>
                      <a:pt x="1040" y="479"/>
                    </a:lnTo>
                    <a:lnTo>
                      <a:pt x="1002" y="476"/>
                    </a:lnTo>
                    <a:lnTo>
                      <a:pt x="963" y="471"/>
                    </a:lnTo>
                    <a:lnTo>
                      <a:pt x="923" y="467"/>
                    </a:lnTo>
                    <a:lnTo>
                      <a:pt x="883" y="462"/>
                    </a:lnTo>
                    <a:lnTo>
                      <a:pt x="842" y="456"/>
                    </a:lnTo>
                    <a:lnTo>
                      <a:pt x="802" y="452"/>
                    </a:lnTo>
                    <a:lnTo>
                      <a:pt x="763" y="446"/>
                    </a:lnTo>
                    <a:lnTo>
                      <a:pt x="723" y="440"/>
                    </a:lnTo>
                    <a:lnTo>
                      <a:pt x="684" y="433"/>
                    </a:lnTo>
                    <a:lnTo>
                      <a:pt x="646" y="428"/>
                    </a:lnTo>
                    <a:lnTo>
                      <a:pt x="609" y="421"/>
                    </a:lnTo>
                    <a:lnTo>
                      <a:pt x="575" y="415"/>
                    </a:lnTo>
                    <a:lnTo>
                      <a:pt x="540" y="408"/>
                    </a:lnTo>
                    <a:lnTo>
                      <a:pt x="508" y="401"/>
                    </a:lnTo>
                    <a:lnTo>
                      <a:pt x="477" y="394"/>
                    </a:lnTo>
                    <a:lnTo>
                      <a:pt x="448" y="387"/>
                    </a:lnTo>
                    <a:lnTo>
                      <a:pt x="421" y="379"/>
                    </a:lnTo>
                    <a:lnTo>
                      <a:pt x="397" y="372"/>
                    </a:lnTo>
                    <a:lnTo>
                      <a:pt x="375" y="365"/>
                    </a:lnTo>
                    <a:lnTo>
                      <a:pt x="360" y="359"/>
                    </a:lnTo>
                    <a:lnTo>
                      <a:pt x="343" y="354"/>
                    </a:lnTo>
                    <a:lnTo>
                      <a:pt x="323" y="346"/>
                    </a:lnTo>
                    <a:lnTo>
                      <a:pt x="302" y="339"/>
                    </a:lnTo>
                    <a:lnTo>
                      <a:pt x="277" y="330"/>
                    </a:lnTo>
                    <a:lnTo>
                      <a:pt x="253" y="321"/>
                    </a:lnTo>
                    <a:lnTo>
                      <a:pt x="228" y="312"/>
                    </a:lnTo>
                    <a:lnTo>
                      <a:pt x="202" y="302"/>
                    </a:lnTo>
                    <a:lnTo>
                      <a:pt x="177" y="293"/>
                    </a:lnTo>
                    <a:lnTo>
                      <a:pt x="152" y="283"/>
                    </a:lnTo>
                    <a:lnTo>
                      <a:pt x="127" y="273"/>
                    </a:lnTo>
                    <a:lnTo>
                      <a:pt x="103" y="264"/>
                    </a:lnTo>
                    <a:lnTo>
                      <a:pt x="81" y="256"/>
                    </a:lnTo>
                    <a:lnTo>
                      <a:pt x="62" y="247"/>
                    </a:lnTo>
                    <a:lnTo>
                      <a:pt x="44" y="238"/>
                    </a:lnTo>
                    <a:lnTo>
                      <a:pt x="29" y="232"/>
                    </a:lnTo>
                    <a:lnTo>
                      <a:pt x="29" y="222"/>
                    </a:lnTo>
                    <a:lnTo>
                      <a:pt x="27" y="205"/>
                    </a:lnTo>
                    <a:lnTo>
                      <a:pt x="25" y="183"/>
                    </a:lnTo>
                    <a:lnTo>
                      <a:pt x="25" y="166"/>
                    </a:lnTo>
                    <a:lnTo>
                      <a:pt x="59" y="158"/>
                    </a:lnTo>
                    <a:lnTo>
                      <a:pt x="99" y="147"/>
                    </a:lnTo>
                    <a:lnTo>
                      <a:pt x="139" y="137"/>
                    </a:lnTo>
                    <a:lnTo>
                      <a:pt x="182" y="125"/>
                    </a:lnTo>
                    <a:lnTo>
                      <a:pt x="225" y="115"/>
                    </a:lnTo>
                    <a:lnTo>
                      <a:pt x="269" y="104"/>
                    </a:lnTo>
                    <a:lnTo>
                      <a:pt x="312" y="92"/>
                    </a:lnTo>
                    <a:lnTo>
                      <a:pt x="355" y="81"/>
                    </a:lnTo>
                    <a:lnTo>
                      <a:pt x="395" y="69"/>
                    </a:lnTo>
                    <a:lnTo>
                      <a:pt x="432" y="60"/>
                    </a:lnTo>
                    <a:lnTo>
                      <a:pt x="465" y="51"/>
                    </a:lnTo>
                    <a:lnTo>
                      <a:pt x="494" y="42"/>
                    </a:lnTo>
                    <a:lnTo>
                      <a:pt x="518" y="37"/>
                    </a:lnTo>
                    <a:lnTo>
                      <a:pt x="537" y="31"/>
                    </a:lnTo>
                    <a:lnTo>
                      <a:pt x="548" y="29"/>
                    </a:lnTo>
                    <a:lnTo>
                      <a:pt x="552" y="27"/>
                    </a:lnTo>
                    <a:lnTo>
                      <a:pt x="563" y="27"/>
                    </a:lnTo>
                    <a:lnTo>
                      <a:pt x="576" y="29"/>
                    </a:lnTo>
                    <a:lnTo>
                      <a:pt x="592" y="30"/>
                    </a:lnTo>
                    <a:lnTo>
                      <a:pt x="609" y="32"/>
                    </a:lnTo>
                    <a:lnTo>
                      <a:pt x="629" y="33"/>
                    </a:lnTo>
                    <a:lnTo>
                      <a:pt x="650" y="36"/>
                    </a:lnTo>
                    <a:lnTo>
                      <a:pt x="672" y="38"/>
                    </a:lnTo>
                    <a:lnTo>
                      <a:pt x="695" y="41"/>
                    </a:lnTo>
                    <a:lnTo>
                      <a:pt x="720" y="44"/>
                    </a:lnTo>
                    <a:lnTo>
                      <a:pt x="745" y="47"/>
                    </a:lnTo>
                    <a:lnTo>
                      <a:pt x="772" y="51"/>
                    </a:lnTo>
                    <a:lnTo>
                      <a:pt x="800" y="54"/>
                    </a:lnTo>
                    <a:lnTo>
                      <a:pt x="828" y="59"/>
                    </a:lnTo>
                    <a:lnTo>
                      <a:pt x="857" y="62"/>
                    </a:lnTo>
                    <a:lnTo>
                      <a:pt x="886" y="66"/>
                    </a:lnTo>
                    <a:lnTo>
                      <a:pt x="915" y="70"/>
                    </a:lnTo>
                    <a:lnTo>
                      <a:pt x="945" y="75"/>
                    </a:lnTo>
                    <a:lnTo>
                      <a:pt x="974" y="78"/>
                    </a:lnTo>
                    <a:lnTo>
                      <a:pt x="1004" y="83"/>
                    </a:lnTo>
                    <a:lnTo>
                      <a:pt x="1032" y="86"/>
                    </a:lnTo>
                    <a:lnTo>
                      <a:pt x="1060" y="91"/>
                    </a:lnTo>
                    <a:lnTo>
                      <a:pt x="1088" y="94"/>
                    </a:lnTo>
                    <a:lnTo>
                      <a:pt x="1115" y="99"/>
                    </a:lnTo>
                    <a:lnTo>
                      <a:pt x="1141" y="102"/>
                    </a:lnTo>
                    <a:lnTo>
                      <a:pt x="1166" y="106"/>
                    </a:lnTo>
                    <a:lnTo>
                      <a:pt x="1190" y="110"/>
                    </a:lnTo>
                    <a:lnTo>
                      <a:pt x="1213" y="113"/>
                    </a:lnTo>
                    <a:lnTo>
                      <a:pt x="1234" y="116"/>
                    </a:lnTo>
                    <a:lnTo>
                      <a:pt x="1254" y="120"/>
                    </a:lnTo>
                    <a:lnTo>
                      <a:pt x="1272" y="122"/>
                    </a:lnTo>
                    <a:lnTo>
                      <a:pt x="1288" y="124"/>
                    </a:lnTo>
                    <a:lnTo>
                      <a:pt x="1302" y="127"/>
                    </a:lnTo>
                    <a:lnTo>
                      <a:pt x="1325" y="130"/>
                    </a:lnTo>
                    <a:lnTo>
                      <a:pt x="1349" y="135"/>
                    </a:lnTo>
                    <a:lnTo>
                      <a:pt x="1376" y="139"/>
                    </a:lnTo>
                    <a:lnTo>
                      <a:pt x="1405" y="145"/>
                    </a:lnTo>
                    <a:lnTo>
                      <a:pt x="1435" y="151"/>
                    </a:lnTo>
                    <a:lnTo>
                      <a:pt x="1466" y="158"/>
                    </a:lnTo>
                    <a:lnTo>
                      <a:pt x="1498" y="166"/>
                    </a:lnTo>
                    <a:lnTo>
                      <a:pt x="1532" y="174"/>
                    </a:lnTo>
                    <a:lnTo>
                      <a:pt x="1566" y="182"/>
                    </a:lnTo>
                    <a:lnTo>
                      <a:pt x="1600" y="191"/>
                    </a:lnTo>
                    <a:lnTo>
                      <a:pt x="1634" y="202"/>
                    </a:lnTo>
                    <a:lnTo>
                      <a:pt x="1668" y="211"/>
                    </a:lnTo>
                    <a:lnTo>
                      <a:pt x="1701" y="222"/>
                    </a:lnTo>
                    <a:lnTo>
                      <a:pt x="1734" y="233"/>
                    </a:lnTo>
                    <a:lnTo>
                      <a:pt x="1767" y="245"/>
                    </a:lnTo>
                    <a:lnTo>
                      <a:pt x="1798" y="257"/>
                    </a:lnTo>
                    <a:lnTo>
                      <a:pt x="1805" y="257"/>
                    </a:lnTo>
                    <a:lnTo>
                      <a:pt x="1811" y="252"/>
                    </a:lnTo>
                    <a:lnTo>
                      <a:pt x="1814" y="247"/>
                    </a:lnTo>
                    <a:lnTo>
                      <a:pt x="1812" y="2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6" name="Freeform 39"/>
              <p:cNvSpPr>
                <a:spLocks/>
              </p:cNvSpPr>
              <p:nvPr/>
            </p:nvSpPr>
            <p:spPr bwMode="auto">
              <a:xfrm>
                <a:off x="2540" y="2972"/>
                <a:ext cx="702" cy="111"/>
              </a:xfrm>
              <a:custGeom>
                <a:avLst/>
                <a:gdLst>
                  <a:gd name="T0" fmla="*/ 1255 w 1403"/>
                  <a:gd name="T1" fmla="*/ 203 h 223"/>
                  <a:gd name="T2" fmla="*/ 1160 w 1403"/>
                  <a:gd name="T3" fmla="*/ 184 h 223"/>
                  <a:gd name="T4" fmla="*/ 1056 w 1403"/>
                  <a:gd name="T5" fmla="*/ 164 h 223"/>
                  <a:gd name="T6" fmla="*/ 972 w 1403"/>
                  <a:gd name="T7" fmla="*/ 150 h 223"/>
                  <a:gd name="T8" fmla="*/ 887 w 1403"/>
                  <a:gd name="T9" fmla="*/ 138 h 223"/>
                  <a:gd name="T10" fmla="*/ 747 w 1403"/>
                  <a:gd name="T11" fmla="*/ 119 h 223"/>
                  <a:gd name="T12" fmla="*/ 601 w 1403"/>
                  <a:gd name="T13" fmla="*/ 100 h 223"/>
                  <a:gd name="T14" fmla="*/ 502 w 1403"/>
                  <a:gd name="T15" fmla="*/ 86 h 223"/>
                  <a:gd name="T16" fmla="*/ 428 w 1403"/>
                  <a:gd name="T17" fmla="*/ 73 h 223"/>
                  <a:gd name="T18" fmla="*/ 345 w 1403"/>
                  <a:gd name="T19" fmla="*/ 66 h 223"/>
                  <a:gd name="T20" fmla="*/ 324 w 1403"/>
                  <a:gd name="T21" fmla="*/ 29 h 223"/>
                  <a:gd name="T22" fmla="*/ 367 w 1403"/>
                  <a:gd name="T23" fmla="*/ 26 h 223"/>
                  <a:gd name="T24" fmla="*/ 467 w 1403"/>
                  <a:gd name="T25" fmla="*/ 36 h 223"/>
                  <a:gd name="T26" fmla="*/ 584 w 1403"/>
                  <a:gd name="T27" fmla="*/ 51 h 223"/>
                  <a:gd name="T28" fmla="*/ 682 w 1403"/>
                  <a:gd name="T29" fmla="*/ 65 h 223"/>
                  <a:gd name="T30" fmla="*/ 756 w 1403"/>
                  <a:gd name="T31" fmla="*/ 76 h 223"/>
                  <a:gd name="T32" fmla="*/ 855 w 1403"/>
                  <a:gd name="T33" fmla="*/ 90 h 223"/>
                  <a:gd name="T34" fmla="*/ 964 w 1403"/>
                  <a:gd name="T35" fmla="*/ 105 h 223"/>
                  <a:gd name="T36" fmla="*/ 1061 w 1403"/>
                  <a:gd name="T37" fmla="*/ 123 h 223"/>
                  <a:gd name="T38" fmla="*/ 1135 w 1403"/>
                  <a:gd name="T39" fmla="*/ 136 h 223"/>
                  <a:gd name="T40" fmla="*/ 1233 w 1403"/>
                  <a:gd name="T41" fmla="*/ 159 h 223"/>
                  <a:gd name="T42" fmla="*/ 1330 w 1403"/>
                  <a:gd name="T43" fmla="*/ 183 h 223"/>
                  <a:gd name="T44" fmla="*/ 1394 w 1403"/>
                  <a:gd name="T45" fmla="*/ 199 h 223"/>
                  <a:gd name="T46" fmla="*/ 1399 w 1403"/>
                  <a:gd name="T47" fmla="*/ 191 h 223"/>
                  <a:gd name="T48" fmla="*/ 1327 w 1403"/>
                  <a:gd name="T49" fmla="*/ 168 h 223"/>
                  <a:gd name="T50" fmla="*/ 1220 w 1403"/>
                  <a:gd name="T51" fmla="*/ 140 h 223"/>
                  <a:gd name="T52" fmla="*/ 1123 w 1403"/>
                  <a:gd name="T53" fmla="*/ 116 h 223"/>
                  <a:gd name="T54" fmla="*/ 1069 w 1403"/>
                  <a:gd name="T55" fmla="*/ 104 h 223"/>
                  <a:gd name="T56" fmla="*/ 1066 w 1403"/>
                  <a:gd name="T57" fmla="*/ 103 h 223"/>
                  <a:gd name="T58" fmla="*/ 1023 w 1403"/>
                  <a:gd name="T59" fmla="*/ 95 h 223"/>
                  <a:gd name="T60" fmla="*/ 926 w 1403"/>
                  <a:gd name="T61" fmla="*/ 80 h 223"/>
                  <a:gd name="T62" fmla="*/ 812 w 1403"/>
                  <a:gd name="T63" fmla="*/ 64 h 223"/>
                  <a:gd name="T64" fmla="*/ 714 w 1403"/>
                  <a:gd name="T65" fmla="*/ 49 h 223"/>
                  <a:gd name="T66" fmla="*/ 645 w 1403"/>
                  <a:gd name="T67" fmla="*/ 40 h 223"/>
                  <a:gd name="T68" fmla="*/ 537 w 1403"/>
                  <a:gd name="T69" fmla="*/ 26 h 223"/>
                  <a:gd name="T70" fmla="*/ 419 w 1403"/>
                  <a:gd name="T71" fmla="*/ 12 h 223"/>
                  <a:gd name="T72" fmla="*/ 329 w 1403"/>
                  <a:gd name="T73" fmla="*/ 2 h 223"/>
                  <a:gd name="T74" fmla="*/ 308 w 1403"/>
                  <a:gd name="T75" fmla="*/ 19 h 223"/>
                  <a:gd name="T76" fmla="*/ 270 w 1403"/>
                  <a:gd name="T77" fmla="*/ 76 h 223"/>
                  <a:gd name="T78" fmla="*/ 195 w 1403"/>
                  <a:gd name="T79" fmla="*/ 90 h 223"/>
                  <a:gd name="T80" fmla="*/ 120 w 1403"/>
                  <a:gd name="T81" fmla="*/ 109 h 223"/>
                  <a:gd name="T82" fmla="*/ 41 w 1403"/>
                  <a:gd name="T83" fmla="*/ 132 h 223"/>
                  <a:gd name="T84" fmla="*/ 7 w 1403"/>
                  <a:gd name="T85" fmla="*/ 154 h 223"/>
                  <a:gd name="T86" fmla="*/ 51 w 1403"/>
                  <a:gd name="T87" fmla="*/ 147 h 223"/>
                  <a:gd name="T88" fmla="*/ 134 w 1403"/>
                  <a:gd name="T89" fmla="*/ 123 h 223"/>
                  <a:gd name="T90" fmla="*/ 224 w 1403"/>
                  <a:gd name="T91" fmla="*/ 103 h 223"/>
                  <a:gd name="T92" fmla="*/ 291 w 1403"/>
                  <a:gd name="T93" fmla="*/ 93 h 223"/>
                  <a:gd name="T94" fmla="*/ 309 w 1403"/>
                  <a:gd name="T95" fmla="*/ 162 h 223"/>
                  <a:gd name="T96" fmla="*/ 324 w 1403"/>
                  <a:gd name="T97" fmla="*/ 146 h 223"/>
                  <a:gd name="T98" fmla="*/ 338 w 1403"/>
                  <a:gd name="T99" fmla="*/ 86 h 223"/>
                  <a:gd name="T100" fmla="*/ 387 w 1403"/>
                  <a:gd name="T101" fmla="*/ 88 h 223"/>
                  <a:gd name="T102" fmla="*/ 436 w 1403"/>
                  <a:gd name="T103" fmla="*/ 95 h 223"/>
                  <a:gd name="T104" fmla="*/ 485 w 1403"/>
                  <a:gd name="T105" fmla="*/ 102 h 223"/>
                  <a:gd name="T106" fmla="*/ 530 w 1403"/>
                  <a:gd name="T107" fmla="*/ 108 h 223"/>
                  <a:gd name="T108" fmla="*/ 594 w 1403"/>
                  <a:gd name="T109" fmla="*/ 116 h 223"/>
                  <a:gd name="T110" fmla="*/ 689 w 1403"/>
                  <a:gd name="T111" fmla="*/ 128 h 223"/>
                  <a:gd name="T112" fmla="*/ 782 w 1403"/>
                  <a:gd name="T113" fmla="*/ 141 h 223"/>
                  <a:gd name="T114" fmla="*/ 850 w 1403"/>
                  <a:gd name="T115" fmla="*/ 150 h 223"/>
                  <a:gd name="T116" fmla="*/ 964 w 1403"/>
                  <a:gd name="T117" fmla="*/ 169 h 223"/>
                  <a:gd name="T118" fmla="*/ 1106 w 1403"/>
                  <a:gd name="T119" fmla="*/ 192 h 223"/>
                  <a:gd name="T120" fmla="*/ 1235 w 1403"/>
                  <a:gd name="T121" fmla="*/ 212 h 223"/>
                  <a:gd name="T122" fmla="*/ 1304 w 1403"/>
                  <a:gd name="T123" fmla="*/ 217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03" h="223">
                    <a:moveTo>
                      <a:pt x="1304" y="217"/>
                    </a:moveTo>
                    <a:lnTo>
                      <a:pt x="1290" y="212"/>
                    </a:lnTo>
                    <a:lnTo>
                      <a:pt x="1274" y="208"/>
                    </a:lnTo>
                    <a:lnTo>
                      <a:pt x="1255" y="203"/>
                    </a:lnTo>
                    <a:lnTo>
                      <a:pt x="1233" y="199"/>
                    </a:lnTo>
                    <a:lnTo>
                      <a:pt x="1210" y="193"/>
                    </a:lnTo>
                    <a:lnTo>
                      <a:pt x="1186" y="188"/>
                    </a:lnTo>
                    <a:lnTo>
                      <a:pt x="1160" y="184"/>
                    </a:lnTo>
                    <a:lnTo>
                      <a:pt x="1134" y="178"/>
                    </a:lnTo>
                    <a:lnTo>
                      <a:pt x="1107" y="173"/>
                    </a:lnTo>
                    <a:lnTo>
                      <a:pt x="1082" y="169"/>
                    </a:lnTo>
                    <a:lnTo>
                      <a:pt x="1056" y="164"/>
                    </a:lnTo>
                    <a:lnTo>
                      <a:pt x="1032" y="161"/>
                    </a:lnTo>
                    <a:lnTo>
                      <a:pt x="1010" y="157"/>
                    </a:lnTo>
                    <a:lnTo>
                      <a:pt x="990" y="154"/>
                    </a:lnTo>
                    <a:lnTo>
                      <a:pt x="972" y="150"/>
                    </a:lnTo>
                    <a:lnTo>
                      <a:pt x="957" y="148"/>
                    </a:lnTo>
                    <a:lnTo>
                      <a:pt x="939" y="144"/>
                    </a:lnTo>
                    <a:lnTo>
                      <a:pt x="916" y="141"/>
                    </a:lnTo>
                    <a:lnTo>
                      <a:pt x="887" y="138"/>
                    </a:lnTo>
                    <a:lnTo>
                      <a:pt x="856" y="133"/>
                    </a:lnTo>
                    <a:lnTo>
                      <a:pt x="821" y="128"/>
                    </a:lnTo>
                    <a:lnTo>
                      <a:pt x="784" y="124"/>
                    </a:lnTo>
                    <a:lnTo>
                      <a:pt x="747" y="119"/>
                    </a:lnTo>
                    <a:lnTo>
                      <a:pt x="709" y="113"/>
                    </a:lnTo>
                    <a:lnTo>
                      <a:pt x="671" y="109"/>
                    </a:lnTo>
                    <a:lnTo>
                      <a:pt x="636" y="104"/>
                    </a:lnTo>
                    <a:lnTo>
                      <a:pt x="601" y="100"/>
                    </a:lnTo>
                    <a:lnTo>
                      <a:pt x="570" y="95"/>
                    </a:lnTo>
                    <a:lnTo>
                      <a:pt x="542" y="91"/>
                    </a:lnTo>
                    <a:lnTo>
                      <a:pt x="519" y="88"/>
                    </a:lnTo>
                    <a:lnTo>
                      <a:pt x="502" y="86"/>
                    </a:lnTo>
                    <a:lnTo>
                      <a:pt x="490" y="83"/>
                    </a:lnTo>
                    <a:lnTo>
                      <a:pt x="470" y="80"/>
                    </a:lnTo>
                    <a:lnTo>
                      <a:pt x="449" y="76"/>
                    </a:lnTo>
                    <a:lnTo>
                      <a:pt x="428" y="73"/>
                    </a:lnTo>
                    <a:lnTo>
                      <a:pt x="407" y="71"/>
                    </a:lnTo>
                    <a:lnTo>
                      <a:pt x="387" y="68"/>
                    </a:lnTo>
                    <a:lnTo>
                      <a:pt x="366" y="67"/>
                    </a:lnTo>
                    <a:lnTo>
                      <a:pt x="345" y="66"/>
                    </a:lnTo>
                    <a:lnTo>
                      <a:pt x="324" y="66"/>
                    </a:lnTo>
                    <a:lnTo>
                      <a:pt x="323" y="59"/>
                    </a:lnTo>
                    <a:lnTo>
                      <a:pt x="323" y="44"/>
                    </a:lnTo>
                    <a:lnTo>
                      <a:pt x="324" y="29"/>
                    </a:lnTo>
                    <a:lnTo>
                      <a:pt x="326" y="22"/>
                    </a:lnTo>
                    <a:lnTo>
                      <a:pt x="335" y="22"/>
                    </a:lnTo>
                    <a:lnTo>
                      <a:pt x="350" y="23"/>
                    </a:lnTo>
                    <a:lnTo>
                      <a:pt x="367" y="26"/>
                    </a:lnTo>
                    <a:lnTo>
                      <a:pt x="389" y="27"/>
                    </a:lnTo>
                    <a:lnTo>
                      <a:pt x="413" y="30"/>
                    </a:lnTo>
                    <a:lnTo>
                      <a:pt x="440" y="33"/>
                    </a:lnTo>
                    <a:lnTo>
                      <a:pt x="467" y="36"/>
                    </a:lnTo>
                    <a:lnTo>
                      <a:pt x="496" y="40"/>
                    </a:lnTo>
                    <a:lnTo>
                      <a:pt x="526" y="43"/>
                    </a:lnTo>
                    <a:lnTo>
                      <a:pt x="555" y="46"/>
                    </a:lnTo>
                    <a:lnTo>
                      <a:pt x="584" y="51"/>
                    </a:lnTo>
                    <a:lnTo>
                      <a:pt x="611" y="55"/>
                    </a:lnTo>
                    <a:lnTo>
                      <a:pt x="638" y="58"/>
                    </a:lnTo>
                    <a:lnTo>
                      <a:pt x="661" y="61"/>
                    </a:lnTo>
                    <a:lnTo>
                      <a:pt x="682" y="65"/>
                    </a:lnTo>
                    <a:lnTo>
                      <a:pt x="699" y="67"/>
                    </a:lnTo>
                    <a:lnTo>
                      <a:pt x="715" y="70"/>
                    </a:lnTo>
                    <a:lnTo>
                      <a:pt x="734" y="73"/>
                    </a:lnTo>
                    <a:lnTo>
                      <a:pt x="756" y="76"/>
                    </a:lnTo>
                    <a:lnTo>
                      <a:pt x="779" y="79"/>
                    </a:lnTo>
                    <a:lnTo>
                      <a:pt x="803" y="82"/>
                    </a:lnTo>
                    <a:lnTo>
                      <a:pt x="828" y="86"/>
                    </a:lnTo>
                    <a:lnTo>
                      <a:pt x="855" y="90"/>
                    </a:lnTo>
                    <a:lnTo>
                      <a:pt x="882" y="94"/>
                    </a:lnTo>
                    <a:lnTo>
                      <a:pt x="910" y="97"/>
                    </a:lnTo>
                    <a:lnTo>
                      <a:pt x="937" y="102"/>
                    </a:lnTo>
                    <a:lnTo>
                      <a:pt x="964" y="105"/>
                    </a:lnTo>
                    <a:lnTo>
                      <a:pt x="990" y="110"/>
                    </a:lnTo>
                    <a:lnTo>
                      <a:pt x="1015" y="115"/>
                    </a:lnTo>
                    <a:lnTo>
                      <a:pt x="1039" y="119"/>
                    </a:lnTo>
                    <a:lnTo>
                      <a:pt x="1061" y="123"/>
                    </a:lnTo>
                    <a:lnTo>
                      <a:pt x="1081" y="127"/>
                    </a:lnTo>
                    <a:lnTo>
                      <a:pt x="1096" y="129"/>
                    </a:lnTo>
                    <a:lnTo>
                      <a:pt x="1114" y="133"/>
                    </a:lnTo>
                    <a:lnTo>
                      <a:pt x="1135" y="136"/>
                    </a:lnTo>
                    <a:lnTo>
                      <a:pt x="1158" y="142"/>
                    </a:lnTo>
                    <a:lnTo>
                      <a:pt x="1182" y="147"/>
                    </a:lnTo>
                    <a:lnTo>
                      <a:pt x="1207" y="153"/>
                    </a:lnTo>
                    <a:lnTo>
                      <a:pt x="1233" y="159"/>
                    </a:lnTo>
                    <a:lnTo>
                      <a:pt x="1258" y="165"/>
                    </a:lnTo>
                    <a:lnTo>
                      <a:pt x="1284" y="171"/>
                    </a:lnTo>
                    <a:lnTo>
                      <a:pt x="1307" y="177"/>
                    </a:lnTo>
                    <a:lnTo>
                      <a:pt x="1330" y="183"/>
                    </a:lnTo>
                    <a:lnTo>
                      <a:pt x="1349" y="188"/>
                    </a:lnTo>
                    <a:lnTo>
                      <a:pt x="1368" y="192"/>
                    </a:lnTo>
                    <a:lnTo>
                      <a:pt x="1383" y="195"/>
                    </a:lnTo>
                    <a:lnTo>
                      <a:pt x="1394" y="199"/>
                    </a:lnTo>
                    <a:lnTo>
                      <a:pt x="1401" y="200"/>
                    </a:lnTo>
                    <a:lnTo>
                      <a:pt x="1403" y="199"/>
                    </a:lnTo>
                    <a:lnTo>
                      <a:pt x="1402" y="194"/>
                    </a:lnTo>
                    <a:lnTo>
                      <a:pt x="1399" y="191"/>
                    </a:lnTo>
                    <a:lnTo>
                      <a:pt x="1395" y="187"/>
                    </a:lnTo>
                    <a:lnTo>
                      <a:pt x="1375" y="181"/>
                    </a:lnTo>
                    <a:lnTo>
                      <a:pt x="1353" y="174"/>
                    </a:lnTo>
                    <a:lnTo>
                      <a:pt x="1327" y="168"/>
                    </a:lnTo>
                    <a:lnTo>
                      <a:pt x="1301" y="161"/>
                    </a:lnTo>
                    <a:lnTo>
                      <a:pt x="1274" y="154"/>
                    </a:lnTo>
                    <a:lnTo>
                      <a:pt x="1247" y="147"/>
                    </a:lnTo>
                    <a:lnTo>
                      <a:pt x="1220" y="140"/>
                    </a:lnTo>
                    <a:lnTo>
                      <a:pt x="1194" y="133"/>
                    </a:lnTo>
                    <a:lnTo>
                      <a:pt x="1168" y="127"/>
                    </a:lnTo>
                    <a:lnTo>
                      <a:pt x="1144" y="121"/>
                    </a:lnTo>
                    <a:lnTo>
                      <a:pt x="1123" y="116"/>
                    </a:lnTo>
                    <a:lnTo>
                      <a:pt x="1105" y="111"/>
                    </a:lnTo>
                    <a:lnTo>
                      <a:pt x="1089" y="108"/>
                    </a:lnTo>
                    <a:lnTo>
                      <a:pt x="1077" y="105"/>
                    </a:lnTo>
                    <a:lnTo>
                      <a:pt x="1069" y="104"/>
                    </a:lnTo>
                    <a:lnTo>
                      <a:pt x="1067" y="103"/>
                    </a:lnTo>
                    <a:lnTo>
                      <a:pt x="1067" y="103"/>
                    </a:lnTo>
                    <a:lnTo>
                      <a:pt x="1067" y="103"/>
                    </a:lnTo>
                    <a:lnTo>
                      <a:pt x="1066" y="103"/>
                    </a:lnTo>
                    <a:lnTo>
                      <a:pt x="1066" y="103"/>
                    </a:lnTo>
                    <a:lnTo>
                      <a:pt x="1055" y="101"/>
                    </a:lnTo>
                    <a:lnTo>
                      <a:pt x="1041" y="98"/>
                    </a:lnTo>
                    <a:lnTo>
                      <a:pt x="1023" y="95"/>
                    </a:lnTo>
                    <a:lnTo>
                      <a:pt x="1002" y="91"/>
                    </a:lnTo>
                    <a:lnTo>
                      <a:pt x="979" y="88"/>
                    </a:lnTo>
                    <a:lnTo>
                      <a:pt x="953" y="85"/>
                    </a:lnTo>
                    <a:lnTo>
                      <a:pt x="926" y="80"/>
                    </a:lnTo>
                    <a:lnTo>
                      <a:pt x="898" y="76"/>
                    </a:lnTo>
                    <a:lnTo>
                      <a:pt x="870" y="72"/>
                    </a:lnTo>
                    <a:lnTo>
                      <a:pt x="841" y="67"/>
                    </a:lnTo>
                    <a:lnTo>
                      <a:pt x="812" y="64"/>
                    </a:lnTo>
                    <a:lnTo>
                      <a:pt x="784" y="59"/>
                    </a:lnTo>
                    <a:lnTo>
                      <a:pt x="759" y="56"/>
                    </a:lnTo>
                    <a:lnTo>
                      <a:pt x="735" y="52"/>
                    </a:lnTo>
                    <a:lnTo>
                      <a:pt x="714" y="49"/>
                    </a:lnTo>
                    <a:lnTo>
                      <a:pt x="696" y="46"/>
                    </a:lnTo>
                    <a:lnTo>
                      <a:pt x="683" y="44"/>
                    </a:lnTo>
                    <a:lnTo>
                      <a:pt x="666" y="42"/>
                    </a:lnTo>
                    <a:lnTo>
                      <a:pt x="645" y="40"/>
                    </a:lnTo>
                    <a:lnTo>
                      <a:pt x="622" y="36"/>
                    </a:lnTo>
                    <a:lnTo>
                      <a:pt x="595" y="33"/>
                    </a:lnTo>
                    <a:lnTo>
                      <a:pt x="566" y="29"/>
                    </a:lnTo>
                    <a:lnTo>
                      <a:pt x="537" y="26"/>
                    </a:lnTo>
                    <a:lnTo>
                      <a:pt x="507" y="22"/>
                    </a:lnTo>
                    <a:lnTo>
                      <a:pt x="477" y="19"/>
                    </a:lnTo>
                    <a:lnTo>
                      <a:pt x="447" y="15"/>
                    </a:lnTo>
                    <a:lnTo>
                      <a:pt x="419" y="12"/>
                    </a:lnTo>
                    <a:lnTo>
                      <a:pt x="391" y="8"/>
                    </a:lnTo>
                    <a:lnTo>
                      <a:pt x="368" y="6"/>
                    </a:lnTo>
                    <a:lnTo>
                      <a:pt x="346" y="4"/>
                    </a:lnTo>
                    <a:lnTo>
                      <a:pt x="329" y="2"/>
                    </a:lnTo>
                    <a:lnTo>
                      <a:pt x="316" y="0"/>
                    </a:lnTo>
                    <a:lnTo>
                      <a:pt x="313" y="3"/>
                    </a:lnTo>
                    <a:lnTo>
                      <a:pt x="309" y="11"/>
                    </a:lnTo>
                    <a:lnTo>
                      <a:pt x="308" y="19"/>
                    </a:lnTo>
                    <a:lnTo>
                      <a:pt x="307" y="25"/>
                    </a:lnTo>
                    <a:lnTo>
                      <a:pt x="307" y="70"/>
                    </a:lnTo>
                    <a:lnTo>
                      <a:pt x="289" y="73"/>
                    </a:lnTo>
                    <a:lnTo>
                      <a:pt x="270" y="76"/>
                    </a:lnTo>
                    <a:lnTo>
                      <a:pt x="252" y="79"/>
                    </a:lnTo>
                    <a:lnTo>
                      <a:pt x="233" y="83"/>
                    </a:lnTo>
                    <a:lnTo>
                      <a:pt x="215" y="87"/>
                    </a:lnTo>
                    <a:lnTo>
                      <a:pt x="195" y="90"/>
                    </a:lnTo>
                    <a:lnTo>
                      <a:pt x="177" y="95"/>
                    </a:lnTo>
                    <a:lnTo>
                      <a:pt x="158" y="100"/>
                    </a:lnTo>
                    <a:lnTo>
                      <a:pt x="139" y="104"/>
                    </a:lnTo>
                    <a:lnTo>
                      <a:pt x="120" y="109"/>
                    </a:lnTo>
                    <a:lnTo>
                      <a:pt x="101" y="115"/>
                    </a:lnTo>
                    <a:lnTo>
                      <a:pt x="81" y="120"/>
                    </a:lnTo>
                    <a:lnTo>
                      <a:pt x="62" y="126"/>
                    </a:lnTo>
                    <a:lnTo>
                      <a:pt x="41" y="132"/>
                    </a:lnTo>
                    <a:lnTo>
                      <a:pt x="21" y="139"/>
                    </a:lnTo>
                    <a:lnTo>
                      <a:pt x="0" y="146"/>
                    </a:lnTo>
                    <a:lnTo>
                      <a:pt x="0" y="149"/>
                    </a:lnTo>
                    <a:lnTo>
                      <a:pt x="7" y="154"/>
                    </a:lnTo>
                    <a:lnTo>
                      <a:pt x="15" y="157"/>
                    </a:lnTo>
                    <a:lnTo>
                      <a:pt x="21" y="158"/>
                    </a:lnTo>
                    <a:lnTo>
                      <a:pt x="35" y="153"/>
                    </a:lnTo>
                    <a:lnTo>
                      <a:pt x="51" y="147"/>
                    </a:lnTo>
                    <a:lnTo>
                      <a:pt x="70" y="140"/>
                    </a:lnTo>
                    <a:lnTo>
                      <a:pt x="90" y="134"/>
                    </a:lnTo>
                    <a:lnTo>
                      <a:pt x="112" y="128"/>
                    </a:lnTo>
                    <a:lnTo>
                      <a:pt x="134" y="123"/>
                    </a:lnTo>
                    <a:lnTo>
                      <a:pt x="157" y="118"/>
                    </a:lnTo>
                    <a:lnTo>
                      <a:pt x="180" y="112"/>
                    </a:lnTo>
                    <a:lnTo>
                      <a:pt x="202" y="108"/>
                    </a:lnTo>
                    <a:lnTo>
                      <a:pt x="224" y="103"/>
                    </a:lnTo>
                    <a:lnTo>
                      <a:pt x="244" y="100"/>
                    </a:lnTo>
                    <a:lnTo>
                      <a:pt x="262" y="96"/>
                    </a:lnTo>
                    <a:lnTo>
                      <a:pt x="278" y="94"/>
                    </a:lnTo>
                    <a:lnTo>
                      <a:pt x="291" y="93"/>
                    </a:lnTo>
                    <a:lnTo>
                      <a:pt x="301" y="91"/>
                    </a:lnTo>
                    <a:lnTo>
                      <a:pt x="307" y="91"/>
                    </a:lnTo>
                    <a:lnTo>
                      <a:pt x="307" y="161"/>
                    </a:lnTo>
                    <a:lnTo>
                      <a:pt x="309" y="162"/>
                    </a:lnTo>
                    <a:lnTo>
                      <a:pt x="316" y="162"/>
                    </a:lnTo>
                    <a:lnTo>
                      <a:pt x="322" y="158"/>
                    </a:lnTo>
                    <a:lnTo>
                      <a:pt x="324" y="156"/>
                    </a:lnTo>
                    <a:lnTo>
                      <a:pt x="324" y="146"/>
                    </a:lnTo>
                    <a:lnTo>
                      <a:pt x="324" y="121"/>
                    </a:lnTo>
                    <a:lnTo>
                      <a:pt x="324" y="97"/>
                    </a:lnTo>
                    <a:lnTo>
                      <a:pt x="326" y="86"/>
                    </a:lnTo>
                    <a:lnTo>
                      <a:pt x="338" y="86"/>
                    </a:lnTo>
                    <a:lnTo>
                      <a:pt x="350" y="86"/>
                    </a:lnTo>
                    <a:lnTo>
                      <a:pt x="362" y="86"/>
                    </a:lnTo>
                    <a:lnTo>
                      <a:pt x="375" y="87"/>
                    </a:lnTo>
                    <a:lnTo>
                      <a:pt x="387" y="88"/>
                    </a:lnTo>
                    <a:lnTo>
                      <a:pt x="399" y="89"/>
                    </a:lnTo>
                    <a:lnTo>
                      <a:pt x="411" y="91"/>
                    </a:lnTo>
                    <a:lnTo>
                      <a:pt x="424" y="93"/>
                    </a:lnTo>
                    <a:lnTo>
                      <a:pt x="436" y="95"/>
                    </a:lnTo>
                    <a:lnTo>
                      <a:pt x="448" y="96"/>
                    </a:lnTo>
                    <a:lnTo>
                      <a:pt x="460" y="98"/>
                    </a:lnTo>
                    <a:lnTo>
                      <a:pt x="472" y="100"/>
                    </a:lnTo>
                    <a:lnTo>
                      <a:pt x="485" y="102"/>
                    </a:lnTo>
                    <a:lnTo>
                      <a:pt x="497" y="103"/>
                    </a:lnTo>
                    <a:lnTo>
                      <a:pt x="509" y="105"/>
                    </a:lnTo>
                    <a:lnTo>
                      <a:pt x="522" y="106"/>
                    </a:lnTo>
                    <a:lnTo>
                      <a:pt x="530" y="108"/>
                    </a:lnTo>
                    <a:lnTo>
                      <a:pt x="541" y="109"/>
                    </a:lnTo>
                    <a:lnTo>
                      <a:pt x="556" y="111"/>
                    </a:lnTo>
                    <a:lnTo>
                      <a:pt x="575" y="113"/>
                    </a:lnTo>
                    <a:lnTo>
                      <a:pt x="594" y="116"/>
                    </a:lnTo>
                    <a:lnTo>
                      <a:pt x="616" y="118"/>
                    </a:lnTo>
                    <a:lnTo>
                      <a:pt x="640" y="121"/>
                    </a:lnTo>
                    <a:lnTo>
                      <a:pt x="664" y="125"/>
                    </a:lnTo>
                    <a:lnTo>
                      <a:pt x="689" y="128"/>
                    </a:lnTo>
                    <a:lnTo>
                      <a:pt x="714" y="131"/>
                    </a:lnTo>
                    <a:lnTo>
                      <a:pt x="737" y="134"/>
                    </a:lnTo>
                    <a:lnTo>
                      <a:pt x="760" y="138"/>
                    </a:lnTo>
                    <a:lnTo>
                      <a:pt x="782" y="141"/>
                    </a:lnTo>
                    <a:lnTo>
                      <a:pt x="801" y="143"/>
                    </a:lnTo>
                    <a:lnTo>
                      <a:pt x="817" y="146"/>
                    </a:lnTo>
                    <a:lnTo>
                      <a:pt x="830" y="148"/>
                    </a:lnTo>
                    <a:lnTo>
                      <a:pt x="850" y="150"/>
                    </a:lnTo>
                    <a:lnTo>
                      <a:pt x="874" y="155"/>
                    </a:lnTo>
                    <a:lnTo>
                      <a:pt x="901" y="158"/>
                    </a:lnTo>
                    <a:lnTo>
                      <a:pt x="932" y="163"/>
                    </a:lnTo>
                    <a:lnTo>
                      <a:pt x="964" y="169"/>
                    </a:lnTo>
                    <a:lnTo>
                      <a:pt x="999" y="174"/>
                    </a:lnTo>
                    <a:lnTo>
                      <a:pt x="1035" y="180"/>
                    </a:lnTo>
                    <a:lnTo>
                      <a:pt x="1070" y="186"/>
                    </a:lnTo>
                    <a:lnTo>
                      <a:pt x="1106" y="192"/>
                    </a:lnTo>
                    <a:lnTo>
                      <a:pt x="1141" y="198"/>
                    </a:lnTo>
                    <a:lnTo>
                      <a:pt x="1174" y="203"/>
                    </a:lnTo>
                    <a:lnTo>
                      <a:pt x="1206" y="208"/>
                    </a:lnTo>
                    <a:lnTo>
                      <a:pt x="1235" y="212"/>
                    </a:lnTo>
                    <a:lnTo>
                      <a:pt x="1262" y="217"/>
                    </a:lnTo>
                    <a:lnTo>
                      <a:pt x="1284" y="221"/>
                    </a:lnTo>
                    <a:lnTo>
                      <a:pt x="1301" y="223"/>
                    </a:lnTo>
                    <a:lnTo>
                      <a:pt x="1304" y="2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7" name="Freeform 40"/>
              <p:cNvSpPr>
                <a:spLocks/>
              </p:cNvSpPr>
              <p:nvPr/>
            </p:nvSpPr>
            <p:spPr bwMode="auto">
              <a:xfrm>
                <a:off x="2442" y="2967"/>
                <a:ext cx="641" cy="177"/>
              </a:xfrm>
              <a:custGeom>
                <a:avLst/>
                <a:gdLst>
                  <a:gd name="T0" fmla="*/ 720 w 1281"/>
                  <a:gd name="T1" fmla="*/ 244 h 354"/>
                  <a:gd name="T2" fmla="*/ 646 w 1281"/>
                  <a:gd name="T3" fmla="*/ 274 h 354"/>
                  <a:gd name="T4" fmla="*/ 703 w 1281"/>
                  <a:gd name="T5" fmla="*/ 269 h 354"/>
                  <a:gd name="T6" fmla="*/ 786 w 1281"/>
                  <a:gd name="T7" fmla="*/ 228 h 354"/>
                  <a:gd name="T8" fmla="*/ 799 w 1281"/>
                  <a:gd name="T9" fmla="*/ 250 h 354"/>
                  <a:gd name="T10" fmla="*/ 756 w 1281"/>
                  <a:gd name="T11" fmla="*/ 272 h 354"/>
                  <a:gd name="T12" fmla="*/ 734 w 1281"/>
                  <a:gd name="T13" fmla="*/ 284 h 354"/>
                  <a:gd name="T14" fmla="*/ 761 w 1281"/>
                  <a:gd name="T15" fmla="*/ 285 h 354"/>
                  <a:gd name="T16" fmla="*/ 804 w 1281"/>
                  <a:gd name="T17" fmla="*/ 265 h 354"/>
                  <a:gd name="T18" fmla="*/ 822 w 1281"/>
                  <a:gd name="T19" fmla="*/ 244 h 354"/>
                  <a:gd name="T20" fmla="*/ 816 w 1281"/>
                  <a:gd name="T21" fmla="*/ 191 h 354"/>
                  <a:gd name="T22" fmla="*/ 758 w 1281"/>
                  <a:gd name="T23" fmla="*/ 179 h 354"/>
                  <a:gd name="T24" fmla="*/ 669 w 1281"/>
                  <a:gd name="T25" fmla="*/ 167 h 354"/>
                  <a:gd name="T26" fmla="*/ 598 w 1281"/>
                  <a:gd name="T27" fmla="*/ 163 h 354"/>
                  <a:gd name="T28" fmla="*/ 526 w 1281"/>
                  <a:gd name="T29" fmla="*/ 187 h 354"/>
                  <a:gd name="T30" fmla="*/ 418 w 1281"/>
                  <a:gd name="T31" fmla="*/ 224 h 354"/>
                  <a:gd name="T32" fmla="*/ 356 w 1281"/>
                  <a:gd name="T33" fmla="*/ 240 h 354"/>
                  <a:gd name="T34" fmla="*/ 261 w 1281"/>
                  <a:gd name="T35" fmla="*/ 205 h 354"/>
                  <a:gd name="T36" fmla="*/ 134 w 1281"/>
                  <a:gd name="T37" fmla="*/ 156 h 354"/>
                  <a:gd name="T38" fmla="*/ 51 w 1281"/>
                  <a:gd name="T39" fmla="*/ 122 h 354"/>
                  <a:gd name="T40" fmla="*/ 118 w 1281"/>
                  <a:gd name="T41" fmla="*/ 104 h 354"/>
                  <a:gd name="T42" fmla="*/ 281 w 1281"/>
                  <a:gd name="T43" fmla="*/ 65 h 354"/>
                  <a:gd name="T44" fmla="*/ 418 w 1281"/>
                  <a:gd name="T45" fmla="*/ 31 h 354"/>
                  <a:gd name="T46" fmla="*/ 448 w 1281"/>
                  <a:gd name="T47" fmla="*/ 5 h 354"/>
                  <a:gd name="T48" fmla="*/ 364 w 1281"/>
                  <a:gd name="T49" fmla="*/ 20 h 354"/>
                  <a:gd name="T50" fmla="*/ 172 w 1281"/>
                  <a:gd name="T51" fmla="*/ 68 h 354"/>
                  <a:gd name="T52" fmla="*/ 19 w 1281"/>
                  <a:gd name="T53" fmla="*/ 108 h 354"/>
                  <a:gd name="T54" fmla="*/ 19 w 1281"/>
                  <a:gd name="T55" fmla="*/ 125 h 354"/>
                  <a:gd name="T56" fmla="*/ 124 w 1281"/>
                  <a:gd name="T57" fmla="*/ 173 h 354"/>
                  <a:gd name="T58" fmla="*/ 292 w 1281"/>
                  <a:gd name="T59" fmla="*/ 236 h 354"/>
                  <a:gd name="T60" fmla="*/ 463 w 1281"/>
                  <a:gd name="T61" fmla="*/ 284 h 354"/>
                  <a:gd name="T62" fmla="*/ 615 w 1281"/>
                  <a:gd name="T63" fmla="*/ 310 h 354"/>
                  <a:gd name="T64" fmla="*/ 784 w 1281"/>
                  <a:gd name="T65" fmla="*/ 330 h 354"/>
                  <a:gd name="T66" fmla="*/ 953 w 1281"/>
                  <a:gd name="T67" fmla="*/ 342 h 354"/>
                  <a:gd name="T68" fmla="*/ 1106 w 1281"/>
                  <a:gd name="T69" fmla="*/ 350 h 354"/>
                  <a:gd name="T70" fmla="*/ 1220 w 1281"/>
                  <a:gd name="T71" fmla="*/ 354 h 354"/>
                  <a:gd name="T72" fmla="*/ 1265 w 1281"/>
                  <a:gd name="T73" fmla="*/ 353 h 354"/>
                  <a:gd name="T74" fmla="*/ 1248 w 1281"/>
                  <a:gd name="T75" fmla="*/ 339 h 354"/>
                  <a:gd name="T76" fmla="*/ 1139 w 1281"/>
                  <a:gd name="T77" fmla="*/ 333 h 354"/>
                  <a:gd name="T78" fmla="*/ 1002 w 1281"/>
                  <a:gd name="T79" fmla="*/ 326 h 354"/>
                  <a:gd name="T80" fmla="*/ 928 w 1281"/>
                  <a:gd name="T81" fmla="*/ 323 h 354"/>
                  <a:gd name="T82" fmla="*/ 1023 w 1281"/>
                  <a:gd name="T83" fmla="*/ 278 h 354"/>
                  <a:gd name="T84" fmla="*/ 1101 w 1281"/>
                  <a:gd name="T85" fmla="*/ 250 h 354"/>
                  <a:gd name="T86" fmla="*/ 1216 w 1281"/>
                  <a:gd name="T87" fmla="*/ 266 h 354"/>
                  <a:gd name="T88" fmla="*/ 1145 w 1281"/>
                  <a:gd name="T89" fmla="*/ 317 h 354"/>
                  <a:gd name="T90" fmla="*/ 1176 w 1281"/>
                  <a:gd name="T91" fmla="*/ 319 h 354"/>
                  <a:gd name="T92" fmla="*/ 1272 w 1281"/>
                  <a:gd name="T93" fmla="*/ 318 h 354"/>
                  <a:gd name="T94" fmla="*/ 1280 w 1281"/>
                  <a:gd name="T95" fmla="*/ 264 h 354"/>
                  <a:gd name="T96" fmla="*/ 1263 w 1281"/>
                  <a:gd name="T97" fmla="*/ 254 h 354"/>
                  <a:gd name="T98" fmla="*/ 1213 w 1281"/>
                  <a:gd name="T99" fmla="*/ 243 h 354"/>
                  <a:gd name="T100" fmla="*/ 1135 w 1281"/>
                  <a:gd name="T101" fmla="*/ 229 h 354"/>
                  <a:gd name="T102" fmla="*/ 1047 w 1281"/>
                  <a:gd name="T103" fmla="*/ 237 h 354"/>
                  <a:gd name="T104" fmla="*/ 912 w 1281"/>
                  <a:gd name="T105" fmla="*/ 308 h 354"/>
                  <a:gd name="T106" fmla="*/ 811 w 1281"/>
                  <a:gd name="T107" fmla="*/ 312 h 354"/>
                  <a:gd name="T108" fmla="*/ 651 w 1281"/>
                  <a:gd name="T109" fmla="*/ 293 h 354"/>
                  <a:gd name="T110" fmla="*/ 488 w 1281"/>
                  <a:gd name="T111" fmla="*/ 267 h 354"/>
                  <a:gd name="T112" fmla="*/ 791 w 1281"/>
                  <a:gd name="T113" fmla="*/ 206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281" h="354">
                    <a:moveTo>
                      <a:pt x="791" y="206"/>
                    </a:moveTo>
                    <a:lnTo>
                      <a:pt x="776" y="217"/>
                    </a:lnTo>
                    <a:lnTo>
                      <a:pt x="759" y="226"/>
                    </a:lnTo>
                    <a:lnTo>
                      <a:pt x="739" y="235"/>
                    </a:lnTo>
                    <a:lnTo>
                      <a:pt x="720" y="244"/>
                    </a:lnTo>
                    <a:lnTo>
                      <a:pt x="699" y="252"/>
                    </a:lnTo>
                    <a:lnTo>
                      <a:pt x="679" y="261"/>
                    </a:lnTo>
                    <a:lnTo>
                      <a:pt x="661" y="267"/>
                    </a:lnTo>
                    <a:lnTo>
                      <a:pt x="644" y="273"/>
                    </a:lnTo>
                    <a:lnTo>
                      <a:pt x="646" y="274"/>
                    </a:lnTo>
                    <a:lnTo>
                      <a:pt x="654" y="278"/>
                    </a:lnTo>
                    <a:lnTo>
                      <a:pt x="663" y="280"/>
                    </a:lnTo>
                    <a:lnTo>
                      <a:pt x="669" y="280"/>
                    </a:lnTo>
                    <a:lnTo>
                      <a:pt x="685" y="274"/>
                    </a:lnTo>
                    <a:lnTo>
                      <a:pt x="703" y="269"/>
                    </a:lnTo>
                    <a:lnTo>
                      <a:pt x="720" y="262"/>
                    </a:lnTo>
                    <a:lnTo>
                      <a:pt x="737" y="254"/>
                    </a:lnTo>
                    <a:lnTo>
                      <a:pt x="753" y="247"/>
                    </a:lnTo>
                    <a:lnTo>
                      <a:pt x="769" y="237"/>
                    </a:lnTo>
                    <a:lnTo>
                      <a:pt x="786" y="228"/>
                    </a:lnTo>
                    <a:lnTo>
                      <a:pt x="799" y="218"/>
                    </a:lnTo>
                    <a:lnTo>
                      <a:pt x="799" y="225"/>
                    </a:lnTo>
                    <a:lnTo>
                      <a:pt x="799" y="235"/>
                    </a:lnTo>
                    <a:lnTo>
                      <a:pt x="799" y="244"/>
                    </a:lnTo>
                    <a:lnTo>
                      <a:pt x="799" y="250"/>
                    </a:lnTo>
                    <a:lnTo>
                      <a:pt x="794" y="254"/>
                    </a:lnTo>
                    <a:lnTo>
                      <a:pt x="786" y="257"/>
                    </a:lnTo>
                    <a:lnTo>
                      <a:pt x="775" y="262"/>
                    </a:lnTo>
                    <a:lnTo>
                      <a:pt x="766" y="267"/>
                    </a:lnTo>
                    <a:lnTo>
                      <a:pt x="756" y="272"/>
                    </a:lnTo>
                    <a:lnTo>
                      <a:pt x="746" y="277"/>
                    </a:lnTo>
                    <a:lnTo>
                      <a:pt x="737" y="280"/>
                    </a:lnTo>
                    <a:lnTo>
                      <a:pt x="730" y="282"/>
                    </a:lnTo>
                    <a:lnTo>
                      <a:pt x="730" y="282"/>
                    </a:lnTo>
                    <a:lnTo>
                      <a:pt x="734" y="284"/>
                    </a:lnTo>
                    <a:lnTo>
                      <a:pt x="738" y="284"/>
                    </a:lnTo>
                    <a:lnTo>
                      <a:pt x="744" y="285"/>
                    </a:lnTo>
                    <a:lnTo>
                      <a:pt x="751" y="285"/>
                    </a:lnTo>
                    <a:lnTo>
                      <a:pt x="757" y="285"/>
                    </a:lnTo>
                    <a:lnTo>
                      <a:pt x="761" y="285"/>
                    </a:lnTo>
                    <a:lnTo>
                      <a:pt x="765" y="285"/>
                    </a:lnTo>
                    <a:lnTo>
                      <a:pt x="776" y="279"/>
                    </a:lnTo>
                    <a:lnTo>
                      <a:pt x="787" y="274"/>
                    </a:lnTo>
                    <a:lnTo>
                      <a:pt x="796" y="270"/>
                    </a:lnTo>
                    <a:lnTo>
                      <a:pt x="804" y="265"/>
                    </a:lnTo>
                    <a:lnTo>
                      <a:pt x="811" y="262"/>
                    </a:lnTo>
                    <a:lnTo>
                      <a:pt x="817" y="258"/>
                    </a:lnTo>
                    <a:lnTo>
                      <a:pt x="820" y="256"/>
                    </a:lnTo>
                    <a:lnTo>
                      <a:pt x="821" y="255"/>
                    </a:lnTo>
                    <a:lnTo>
                      <a:pt x="822" y="244"/>
                    </a:lnTo>
                    <a:lnTo>
                      <a:pt x="822" y="225"/>
                    </a:lnTo>
                    <a:lnTo>
                      <a:pt x="821" y="204"/>
                    </a:lnTo>
                    <a:lnTo>
                      <a:pt x="821" y="195"/>
                    </a:lnTo>
                    <a:lnTo>
                      <a:pt x="820" y="194"/>
                    </a:lnTo>
                    <a:lnTo>
                      <a:pt x="816" y="191"/>
                    </a:lnTo>
                    <a:lnTo>
                      <a:pt x="807" y="189"/>
                    </a:lnTo>
                    <a:lnTo>
                      <a:pt x="798" y="187"/>
                    </a:lnTo>
                    <a:lnTo>
                      <a:pt x="787" y="184"/>
                    </a:lnTo>
                    <a:lnTo>
                      <a:pt x="773" y="182"/>
                    </a:lnTo>
                    <a:lnTo>
                      <a:pt x="758" y="179"/>
                    </a:lnTo>
                    <a:lnTo>
                      <a:pt x="742" y="176"/>
                    </a:lnTo>
                    <a:lnTo>
                      <a:pt x="724" y="174"/>
                    </a:lnTo>
                    <a:lnTo>
                      <a:pt x="706" y="171"/>
                    </a:lnTo>
                    <a:lnTo>
                      <a:pt x="688" y="168"/>
                    </a:lnTo>
                    <a:lnTo>
                      <a:pt x="669" y="167"/>
                    </a:lnTo>
                    <a:lnTo>
                      <a:pt x="651" y="165"/>
                    </a:lnTo>
                    <a:lnTo>
                      <a:pt x="633" y="164"/>
                    </a:lnTo>
                    <a:lnTo>
                      <a:pt x="616" y="163"/>
                    </a:lnTo>
                    <a:lnTo>
                      <a:pt x="600" y="161"/>
                    </a:lnTo>
                    <a:lnTo>
                      <a:pt x="598" y="163"/>
                    </a:lnTo>
                    <a:lnTo>
                      <a:pt x="590" y="165"/>
                    </a:lnTo>
                    <a:lnTo>
                      <a:pt x="578" y="169"/>
                    </a:lnTo>
                    <a:lnTo>
                      <a:pt x="563" y="174"/>
                    </a:lnTo>
                    <a:lnTo>
                      <a:pt x="546" y="180"/>
                    </a:lnTo>
                    <a:lnTo>
                      <a:pt x="526" y="187"/>
                    </a:lnTo>
                    <a:lnTo>
                      <a:pt x="504" y="195"/>
                    </a:lnTo>
                    <a:lnTo>
                      <a:pt x="482" y="202"/>
                    </a:lnTo>
                    <a:lnTo>
                      <a:pt x="460" y="210"/>
                    </a:lnTo>
                    <a:lnTo>
                      <a:pt x="439" y="217"/>
                    </a:lnTo>
                    <a:lnTo>
                      <a:pt x="418" y="224"/>
                    </a:lnTo>
                    <a:lnTo>
                      <a:pt x="399" y="229"/>
                    </a:lnTo>
                    <a:lnTo>
                      <a:pt x="383" y="234"/>
                    </a:lnTo>
                    <a:lnTo>
                      <a:pt x="369" y="237"/>
                    </a:lnTo>
                    <a:lnTo>
                      <a:pt x="360" y="240"/>
                    </a:lnTo>
                    <a:lnTo>
                      <a:pt x="356" y="240"/>
                    </a:lnTo>
                    <a:lnTo>
                      <a:pt x="343" y="235"/>
                    </a:lnTo>
                    <a:lnTo>
                      <a:pt x="326" y="229"/>
                    </a:lnTo>
                    <a:lnTo>
                      <a:pt x="306" y="222"/>
                    </a:lnTo>
                    <a:lnTo>
                      <a:pt x="284" y="213"/>
                    </a:lnTo>
                    <a:lnTo>
                      <a:pt x="261" y="205"/>
                    </a:lnTo>
                    <a:lnTo>
                      <a:pt x="236" y="195"/>
                    </a:lnTo>
                    <a:lnTo>
                      <a:pt x="210" y="186"/>
                    </a:lnTo>
                    <a:lnTo>
                      <a:pt x="184" y="175"/>
                    </a:lnTo>
                    <a:lnTo>
                      <a:pt x="158" y="165"/>
                    </a:lnTo>
                    <a:lnTo>
                      <a:pt x="134" y="156"/>
                    </a:lnTo>
                    <a:lnTo>
                      <a:pt x="112" y="146"/>
                    </a:lnTo>
                    <a:lnTo>
                      <a:pt x="92" y="138"/>
                    </a:lnTo>
                    <a:lnTo>
                      <a:pt x="74" y="131"/>
                    </a:lnTo>
                    <a:lnTo>
                      <a:pt x="60" y="126"/>
                    </a:lnTo>
                    <a:lnTo>
                      <a:pt x="51" y="122"/>
                    </a:lnTo>
                    <a:lnTo>
                      <a:pt x="45" y="120"/>
                    </a:lnTo>
                    <a:lnTo>
                      <a:pt x="55" y="118"/>
                    </a:lnTo>
                    <a:lnTo>
                      <a:pt x="71" y="114"/>
                    </a:lnTo>
                    <a:lnTo>
                      <a:pt x="92" y="110"/>
                    </a:lnTo>
                    <a:lnTo>
                      <a:pt x="118" y="104"/>
                    </a:lnTo>
                    <a:lnTo>
                      <a:pt x="147" y="97"/>
                    </a:lnTo>
                    <a:lnTo>
                      <a:pt x="179" y="89"/>
                    </a:lnTo>
                    <a:lnTo>
                      <a:pt x="213" y="81"/>
                    </a:lnTo>
                    <a:lnTo>
                      <a:pt x="246" y="73"/>
                    </a:lnTo>
                    <a:lnTo>
                      <a:pt x="281" y="65"/>
                    </a:lnTo>
                    <a:lnTo>
                      <a:pt x="314" y="56"/>
                    </a:lnTo>
                    <a:lnTo>
                      <a:pt x="345" y="48"/>
                    </a:lnTo>
                    <a:lnTo>
                      <a:pt x="373" y="42"/>
                    </a:lnTo>
                    <a:lnTo>
                      <a:pt x="398" y="36"/>
                    </a:lnTo>
                    <a:lnTo>
                      <a:pt x="418" y="31"/>
                    </a:lnTo>
                    <a:lnTo>
                      <a:pt x="432" y="28"/>
                    </a:lnTo>
                    <a:lnTo>
                      <a:pt x="440" y="27"/>
                    </a:lnTo>
                    <a:lnTo>
                      <a:pt x="444" y="22"/>
                    </a:lnTo>
                    <a:lnTo>
                      <a:pt x="447" y="13"/>
                    </a:lnTo>
                    <a:lnTo>
                      <a:pt x="448" y="5"/>
                    </a:lnTo>
                    <a:lnTo>
                      <a:pt x="447" y="0"/>
                    </a:lnTo>
                    <a:lnTo>
                      <a:pt x="436" y="2"/>
                    </a:lnTo>
                    <a:lnTo>
                      <a:pt x="418" y="6"/>
                    </a:lnTo>
                    <a:lnTo>
                      <a:pt x="394" y="12"/>
                    </a:lnTo>
                    <a:lnTo>
                      <a:pt x="364" y="20"/>
                    </a:lnTo>
                    <a:lnTo>
                      <a:pt x="329" y="28"/>
                    </a:lnTo>
                    <a:lnTo>
                      <a:pt x="292" y="38"/>
                    </a:lnTo>
                    <a:lnTo>
                      <a:pt x="252" y="47"/>
                    </a:lnTo>
                    <a:lnTo>
                      <a:pt x="211" y="58"/>
                    </a:lnTo>
                    <a:lnTo>
                      <a:pt x="172" y="68"/>
                    </a:lnTo>
                    <a:lnTo>
                      <a:pt x="134" y="78"/>
                    </a:lnTo>
                    <a:lnTo>
                      <a:pt x="98" y="88"/>
                    </a:lnTo>
                    <a:lnTo>
                      <a:pt x="66" y="96"/>
                    </a:lnTo>
                    <a:lnTo>
                      <a:pt x="40" y="103"/>
                    </a:lnTo>
                    <a:lnTo>
                      <a:pt x="19" y="108"/>
                    </a:lnTo>
                    <a:lnTo>
                      <a:pt x="5" y="112"/>
                    </a:lnTo>
                    <a:lnTo>
                      <a:pt x="0" y="113"/>
                    </a:lnTo>
                    <a:lnTo>
                      <a:pt x="3" y="115"/>
                    </a:lnTo>
                    <a:lnTo>
                      <a:pt x="9" y="119"/>
                    </a:lnTo>
                    <a:lnTo>
                      <a:pt x="19" y="125"/>
                    </a:lnTo>
                    <a:lnTo>
                      <a:pt x="34" y="131"/>
                    </a:lnTo>
                    <a:lnTo>
                      <a:pt x="51" y="141"/>
                    </a:lnTo>
                    <a:lnTo>
                      <a:pt x="73" y="150"/>
                    </a:lnTo>
                    <a:lnTo>
                      <a:pt x="97" y="161"/>
                    </a:lnTo>
                    <a:lnTo>
                      <a:pt x="124" y="173"/>
                    </a:lnTo>
                    <a:lnTo>
                      <a:pt x="154" y="184"/>
                    </a:lnTo>
                    <a:lnTo>
                      <a:pt x="186" y="197"/>
                    </a:lnTo>
                    <a:lnTo>
                      <a:pt x="220" y="210"/>
                    </a:lnTo>
                    <a:lnTo>
                      <a:pt x="255" y="222"/>
                    </a:lnTo>
                    <a:lnTo>
                      <a:pt x="292" y="236"/>
                    </a:lnTo>
                    <a:lnTo>
                      <a:pt x="331" y="248"/>
                    </a:lnTo>
                    <a:lnTo>
                      <a:pt x="371" y="259"/>
                    </a:lnTo>
                    <a:lnTo>
                      <a:pt x="410" y="271"/>
                    </a:lnTo>
                    <a:lnTo>
                      <a:pt x="435" y="278"/>
                    </a:lnTo>
                    <a:lnTo>
                      <a:pt x="463" y="284"/>
                    </a:lnTo>
                    <a:lnTo>
                      <a:pt x="490" y="289"/>
                    </a:lnTo>
                    <a:lnTo>
                      <a:pt x="520" y="295"/>
                    </a:lnTo>
                    <a:lnTo>
                      <a:pt x="552" y="300"/>
                    </a:lnTo>
                    <a:lnTo>
                      <a:pt x="583" y="305"/>
                    </a:lnTo>
                    <a:lnTo>
                      <a:pt x="615" y="310"/>
                    </a:lnTo>
                    <a:lnTo>
                      <a:pt x="648" y="314"/>
                    </a:lnTo>
                    <a:lnTo>
                      <a:pt x="682" y="318"/>
                    </a:lnTo>
                    <a:lnTo>
                      <a:pt x="716" y="323"/>
                    </a:lnTo>
                    <a:lnTo>
                      <a:pt x="751" y="326"/>
                    </a:lnTo>
                    <a:lnTo>
                      <a:pt x="784" y="330"/>
                    </a:lnTo>
                    <a:lnTo>
                      <a:pt x="819" y="332"/>
                    </a:lnTo>
                    <a:lnTo>
                      <a:pt x="852" y="335"/>
                    </a:lnTo>
                    <a:lnTo>
                      <a:pt x="886" y="338"/>
                    </a:lnTo>
                    <a:lnTo>
                      <a:pt x="919" y="340"/>
                    </a:lnTo>
                    <a:lnTo>
                      <a:pt x="953" y="342"/>
                    </a:lnTo>
                    <a:lnTo>
                      <a:pt x="985" y="344"/>
                    </a:lnTo>
                    <a:lnTo>
                      <a:pt x="1017" y="346"/>
                    </a:lnTo>
                    <a:lnTo>
                      <a:pt x="1047" y="347"/>
                    </a:lnTo>
                    <a:lnTo>
                      <a:pt x="1077" y="349"/>
                    </a:lnTo>
                    <a:lnTo>
                      <a:pt x="1106" y="350"/>
                    </a:lnTo>
                    <a:lnTo>
                      <a:pt x="1134" y="352"/>
                    </a:lnTo>
                    <a:lnTo>
                      <a:pt x="1158" y="352"/>
                    </a:lnTo>
                    <a:lnTo>
                      <a:pt x="1181" y="353"/>
                    </a:lnTo>
                    <a:lnTo>
                      <a:pt x="1202" y="353"/>
                    </a:lnTo>
                    <a:lnTo>
                      <a:pt x="1220" y="354"/>
                    </a:lnTo>
                    <a:lnTo>
                      <a:pt x="1236" y="354"/>
                    </a:lnTo>
                    <a:lnTo>
                      <a:pt x="1248" y="354"/>
                    </a:lnTo>
                    <a:lnTo>
                      <a:pt x="1257" y="354"/>
                    </a:lnTo>
                    <a:lnTo>
                      <a:pt x="1263" y="353"/>
                    </a:lnTo>
                    <a:lnTo>
                      <a:pt x="1265" y="353"/>
                    </a:lnTo>
                    <a:lnTo>
                      <a:pt x="1265" y="348"/>
                    </a:lnTo>
                    <a:lnTo>
                      <a:pt x="1263" y="344"/>
                    </a:lnTo>
                    <a:lnTo>
                      <a:pt x="1260" y="340"/>
                    </a:lnTo>
                    <a:lnTo>
                      <a:pt x="1257" y="339"/>
                    </a:lnTo>
                    <a:lnTo>
                      <a:pt x="1248" y="339"/>
                    </a:lnTo>
                    <a:lnTo>
                      <a:pt x="1233" y="338"/>
                    </a:lnTo>
                    <a:lnTo>
                      <a:pt x="1214" y="337"/>
                    </a:lnTo>
                    <a:lnTo>
                      <a:pt x="1191" y="337"/>
                    </a:lnTo>
                    <a:lnTo>
                      <a:pt x="1167" y="335"/>
                    </a:lnTo>
                    <a:lnTo>
                      <a:pt x="1139" y="333"/>
                    </a:lnTo>
                    <a:lnTo>
                      <a:pt x="1112" y="332"/>
                    </a:lnTo>
                    <a:lnTo>
                      <a:pt x="1083" y="331"/>
                    </a:lnTo>
                    <a:lnTo>
                      <a:pt x="1054" y="330"/>
                    </a:lnTo>
                    <a:lnTo>
                      <a:pt x="1028" y="329"/>
                    </a:lnTo>
                    <a:lnTo>
                      <a:pt x="1002" y="326"/>
                    </a:lnTo>
                    <a:lnTo>
                      <a:pt x="979" y="325"/>
                    </a:lnTo>
                    <a:lnTo>
                      <a:pt x="960" y="325"/>
                    </a:lnTo>
                    <a:lnTo>
                      <a:pt x="945" y="324"/>
                    </a:lnTo>
                    <a:lnTo>
                      <a:pt x="933" y="323"/>
                    </a:lnTo>
                    <a:lnTo>
                      <a:pt x="928" y="323"/>
                    </a:lnTo>
                    <a:lnTo>
                      <a:pt x="947" y="315"/>
                    </a:lnTo>
                    <a:lnTo>
                      <a:pt x="965" y="305"/>
                    </a:lnTo>
                    <a:lnTo>
                      <a:pt x="985" y="296"/>
                    </a:lnTo>
                    <a:lnTo>
                      <a:pt x="1003" y="287"/>
                    </a:lnTo>
                    <a:lnTo>
                      <a:pt x="1023" y="278"/>
                    </a:lnTo>
                    <a:lnTo>
                      <a:pt x="1041" y="269"/>
                    </a:lnTo>
                    <a:lnTo>
                      <a:pt x="1060" y="258"/>
                    </a:lnTo>
                    <a:lnTo>
                      <a:pt x="1077" y="248"/>
                    </a:lnTo>
                    <a:lnTo>
                      <a:pt x="1086" y="249"/>
                    </a:lnTo>
                    <a:lnTo>
                      <a:pt x="1101" y="250"/>
                    </a:lnTo>
                    <a:lnTo>
                      <a:pt x="1121" y="252"/>
                    </a:lnTo>
                    <a:lnTo>
                      <a:pt x="1145" y="256"/>
                    </a:lnTo>
                    <a:lnTo>
                      <a:pt x="1169" y="259"/>
                    </a:lnTo>
                    <a:lnTo>
                      <a:pt x="1194" y="263"/>
                    </a:lnTo>
                    <a:lnTo>
                      <a:pt x="1216" y="266"/>
                    </a:lnTo>
                    <a:lnTo>
                      <a:pt x="1234" y="271"/>
                    </a:lnTo>
                    <a:lnTo>
                      <a:pt x="1135" y="315"/>
                    </a:lnTo>
                    <a:lnTo>
                      <a:pt x="1136" y="316"/>
                    </a:lnTo>
                    <a:lnTo>
                      <a:pt x="1139" y="317"/>
                    </a:lnTo>
                    <a:lnTo>
                      <a:pt x="1145" y="317"/>
                    </a:lnTo>
                    <a:lnTo>
                      <a:pt x="1153" y="318"/>
                    </a:lnTo>
                    <a:lnTo>
                      <a:pt x="1161" y="319"/>
                    </a:lnTo>
                    <a:lnTo>
                      <a:pt x="1168" y="319"/>
                    </a:lnTo>
                    <a:lnTo>
                      <a:pt x="1173" y="319"/>
                    </a:lnTo>
                    <a:lnTo>
                      <a:pt x="1176" y="319"/>
                    </a:lnTo>
                    <a:lnTo>
                      <a:pt x="1265" y="276"/>
                    </a:lnTo>
                    <a:lnTo>
                      <a:pt x="1266" y="289"/>
                    </a:lnTo>
                    <a:lnTo>
                      <a:pt x="1267" y="303"/>
                    </a:lnTo>
                    <a:lnTo>
                      <a:pt x="1269" y="314"/>
                    </a:lnTo>
                    <a:lnTo>
                      <a:pt x="1272" y="318"/>
                    </a:lnTo>
                    <a:lnTo>
                      <a:pt x="1275" y="312"/>
                    </a:lnTo>
                    <a:lnTo>
                      <a:pt x="1279" y="297"/>
                    </a:lnTo>
                    <a:lnTo>
                      <a:pt x="1280" y="281"/>
                    </a:lnTo>
                    <a:lnTo>
                      <a:pt x="1281" y="269"/>
                    </a:lnTo>
                    <a:lnTo>
                      <a:pt x="1280" y="264"/>
                    </a:lnTo>
                    <a:lnTo>
                      <a:pt x="1278" y="259"/>
                    </a:lnTo>
                    <a:lnTo>
                      <a:pt x="1273" y="256"/>
                    </a:lnTo>
                    <a:lnTo>
                      <a:pt x="1269" y="255"/>
                    </a:lnTo>
                    <a:lnTo>
                      <a:pt x="1267" y="255"/>
                    </a:lnTo>
                    <a:lnTo>
                      <a:pt x="1263" y="254"/>
                    </a:lnTo>
                    <a:lnTo>
                      <a:pt x="1257" y="252"/>
                    </a:lnTo>
                    <a:lnTo>
                      <a:pt x="1249" y="250"/>
                    </a:lnTo>
                    <a:lnTo>
                      <a:pt x="1239" y="248"/>
                    </a:lnTo>
                    <a:lnTo>
                      <a:pt x="1227" y="246"/>
                    </a:lnTo>
                    <a:lnTo>
                      <a:pt x="1213" y="243"/>
                    </a:lnTo>
                    <a:lnTo>
                      <a:pt x="1199" y="240"/>
                    </a:lnTo>
                    <a:lnTo>
                      <a:pt x="1184" y="237"/>
                    </a:lnTo>
                    <a:lnTo>
                      <a:pt x="1168" y="235"/>
                    </a:lnTo>
                    <a:lnTo>
                      <a:pt x="1152" y="232"/>
                    </a:lnTo>
                    <a:lnTo>
                      <a:pt x="1135" y="229"/>
                    </a:lnTo>
                    <a:lnTo>
                      <a:pt x="1119" y="228"/>
                    </a:lnTo>
                    <a:lnTo>
                      <a:pt x="1103" y="226"/>
                    </a:lnTo>
                    <a:lnTo>
                      <a:pt x="1086" y="225"/>
                    </a:lnTo>
                    <a:lnTo>
                      <a:pt x="1071" y="225"/>
                    </a:lnTo>
                    <a:lnTo>
                      <a:pt x="1047" y="237"/>
                    </a:lnTo>
                    <a:lnTo>
                      <a:pt x="1020" y="252"/>
                    </a:lnTo>
                    <a:lnTo>
                      <a:pt x="990" y="269"/>
                    </a:lnTo>
                    <a:lnTo>
                      <a:pt x="961" y="284"/>
                    </a:lnTo>
                    <a:lnTo>
                      <a:pt x="934" y="297"/>
                    </a:lnTo>
                    <a:lnTo>
                      <a:pt x="912" y="308"/>
                    </a:lnTo>
                    <a:lnTo>
                      <a:pt x="897" y="316"/>
                    </a:lnTo>
                    <a:lnTo>
                      <a:pt x="892" y="319"/>
                    </a:lnTo>
                    <a:lnTo>
                      <a:pt x="866" y="317"/>
                    </a:lnTo>
                    <a:lnTo>
                      <a:pt x="840" y="315"/>
                    </a:lnTo>
                    <a:lnTo>
                      <a:pt x="811" y="312"/>
                    </a:lnTo>
                    <a:lnTo>
                      <a:pt x="781" y="309"/>
                    </a:lnTo>
                    <a:lnTo>
                      <a:pt x="750" y="305"/>
                    </a:lnTo>
                    <a:lnTo>
                      <a:pt x="716" y="301"/>
                    </a:lnTo>
                    <a:lnTo>
                      <a:pt x="684" y="297"/>
                    </a:lnTo>
                    <a:lnTo>
                      <a:pt x="651" y="293"/>
                    </a:lnTo>
                    <a:lnTo>
                      <a:pt x="617" y="288"/>
                    </a:lnTo>
                    <a:lnTo>
                      <a:pt x="584" y="282"/>
                    </a:lnTo>
                    <a:lnTo>
                      <a:pt x="552" y="278"/>
                    </a:lnTo>
                    <a:lnTo>
                      <a:pt x="519" y="272"/>
                    </a:lnTo>
                    <a:lnTo>
                      <a:pt x="488" y="267"/>
                    </a:lnTo>
                    <a:lnTo>
                      <a:pt x="459" y="262"/>
                    </a:lnTo>
                    <a:lnTo>
                      <a:pt x="430" y="256"/>
                    </a:lnTo>
                    <a:lnTo>
                      <a:pt x="405" y="250"/>
                    </a:lnTo>
                    <a:lnTo>
                      <a:pt x="602" y="184"/>
                    </a:lnTo>
                    <a:lnTo>
                      <a:pt x="791" y="20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8" name="Freeform 41"/>
              <p:cNvSpPr>
                <a:spLocks/>
              </p:cNvSpPr>
              <p:nvPr/>
            </p:nvSpPr>
            <p:spPr bwMode="auto">
              <a:xfrm>
                <a:off x="2440" y="3108"/>
                <a:ext cx="685" cy="141"/>
              </a:xfrm>
              <a:custGeom>
                <a:avLst/>
                <a:gdLst>
                  <a:gd name="T0" fmla="*/ 845 w 1371"/>
                  <a:gd name="T1" fmla="*/ 219 h 284"/>
                  <a:gd name="T2" fmla="*/ 816 w 1371"/>
                  <a:gd name="T3" fmla="*/ 214 h 284"/>
                  <a:gd name="T4" fmla="*/ 776 w 1371"/>
                  <a:gd name="T5" fmla="*/ 207 h 284"/>
                  <a:gd name="T6" fmla="*/ 728 w 1371"/>
                  <a:gd name="T7" fmla="*/ 200 h 284"/>
                  <a:gd name="T8" fmla="*/ 678 w 1371"/>
                  <a:gd name="T9" fmla="*/ 190 h 284"/>
                  <a:gd name="T10" fmla="*/ 628 w 1371"/>
                  <a:gd name="T11" fmla="*/ 182 h 284"/>
                  <a:gd name="T12" fmla="*/ 582 w 1371"/>
                  <a:gd name="T13" fmla="*/ 176 h 284"/>
                  <a:gd name="T14" fmla="*/ 544 w 1371"/>
                  <a:gd name="T15" fmla="*/ 169 h 284"/>
                  <a:gd name="T16" fmla="*/ 514 w 1371"/>
                  <a:gd name="T17" fmla="*/ 164 h 284"/>
                  <a:gd name="T18" fmla="*/ 467 w 1371"/>
                  <a:gd name="T19" fmla="*/ 152 h 284"/>
                  <a:gd name="T20" fmla="*/ 399 w 1371"/>
                  <a:gd name="T21" fmla="*/ 134 h 284"/>
                  <a:gd name="T22" fmla="*/ 319 w 1371"/>
                  <a:gd name="T23" fmla="*/ 112 h 284"/>
                  <a:gd name="T24" fmla="*/ 235 w 1371"/>
                  <a:gd name="T25" fmla="*/ 87 h 284"/>
                  <a:gd name="T26" fmla="*/ 152 w 1371"/>
                  <a:gd name="T27" fmla="*/ 60 h 284"/>
                  <a:gd name="T28" fmla="*/ 81 w 1371"/>
                  <a:gd name="T29" fmla="*/ 34 h 284"/>
                  <a:gd name="T30" fmla="*/ 25 w 1371"/>
                  <a:gd name="T31" fmla="*/ 11 h 284"/>
                  <a:gd name="T32" fmla="*/ 4 w 1371"/>
                  <a:gd name="T33" fmla="*/ 3 h 284"/>
                  <a:gd name="T34" fmla="*/ 0 w 1371"/>
                  <a:gd name="T35" fmla="*/ 13 h 284"/>
                  <a:gd name="T36" fmla="*/ 9 w 1371"/>
                  <a:gd name="T37" fmla="*/ 22 h 284"/>
                  <a:gd name="T38" fmla="*/ 43 w 1371"/>
                  <a:gd name="T39" fmla="*/ 37 h 284"/>
                  <a:gd name="T40" fmla="*/ 93 w 1371"/>
                  <a:gd name="T41" fmla="*/ 57 h 284"/>
                  <a:gd name="T42" fmla="*/ 157 w 1371"/>
                  <a:gd name="T43" fmla="*/ 80 h 284"/>
                  <a:gd name="T44" fmla="*/ 232 w 1371"/>
                  <a:gd name="T45" fmla="*/ 104 h 284"/>
                  <a:gd name="T46" fmla="*/ 315 w 1371"/>
                  <a:gd name="T47" fmla="*/ 128 h 284"/>
                  <a:gd name="T48" fmla="*/ 401 w 1371"/>
                  <a:gd name="T49" fmla="*/ 152 h 284"/>
                  <a:gd name="T50" fmla="*/ 490 w 1371"/>
                  <a:gd name="T51" fmla="*/ 173 h 284"/>
                  <a:gd name="T52" fmla="*/ 550 w 1371"/>
                  <a:gd name="T53" fmla="*/ 186 h 284"/>
                  <a:gd name="T54" fmla="*/ 586 w 1371"/>
                  <a:gd name="T55" fmla="*/ 193 h 284"/>
                  <a:gd name="T56" fmla="*/ 627 w 1371"/>
                  <a:gd name="T57" fmla="*/ 200 h 284"/>
                  <a:gd name="T58" fmla="*/ 672 w 1371"/>
                  <a:gd name="T59" fmla="*/ 208 h 284"/>
                  <a:gd name="T60" fmla="*/ 717 w 1371"/>
                  <a:gd name="T61" fmla="*/ 216 h 284"/>
                  <a:gd name="T62" fmla="*/ 761 w 1371"/>
                  <a:gd name="T63" fmla="*/ 223 h 284"/>
                  <a:gd name="T64" fmla="*/ 801 w 1371"/>
                  <a:gd name="T65" fmla="*/ 230 h 284"/>
                  <a:gd name="T66" fmla="*/ 835 w 1371"/>
                  <a:gd name="T67" fmla="*/ 234 h 284"/>
                  <a:gd name="T68" fmla="*/ 856 w 1371"/>
                  <a:gd name="T69" fmla="*/ 238 h 284"/>
                  <a:gd name="T70" fmla="*/ 890 w 1371"/>
                  <a:gd name="T71" fmla="*/ 242 h 284"/>
                  <a:gd name="T72" fmla="*/ 945 w 1371"/>
                  <a:gd name="T73" fmla="*/ 249 h 284"/>
                  <a:gd name="T74" fmla="*/ 1017 w 1371"/>
                  <a:gd name="T75" fmla="*/ 259 h 284"/>
                  <a:gd name="T76" fmla="*/ 1097 w 1371"/>
                  <a:gd name="T77" fmla="*/ 268 h 284"/>
                  <a:gd name="T78" fmla="*/ 1181 w 1371"/>
                  <a:gd name="T79" fmla="*/ 276 h 284"/>
                  <a:gd name="T80" fmla="*/ 1263 w 1371"/>
                  <a:gd name="T81" fmla="*/ 282 h 284"/>
                  <a:gd name="T82" fmla="*/ 1337 w 1371"/>
                  <a:gd name="T83" fmla="*/ 284 h 284"/>
                  <a:gd name="T84" fmla="*/ 1371 w 1371"/>
                  <a:gd name="T85" fmla="*/ 282 h 284"/>
                  <a:gd name="T86" fmla="*/ 1369 w 1371"/>
                  <a:gd name="T87" fmla="*/ 273 h 284"/>
                  <a:gd name="T88" fmla="*/ 1339 w 1371"/>
                  <a:gd name="T89" fmla="*/ 269 h 284"/>
                  <a:gd name="T90" fmla="*/ 1271 w 1371"/>
                  <a:gd name="T91" fmla="*/ 264 h 284"/>
                  <a:gd name="T92" fmla="*/ 1199 w 1371"/>
                  <a:gd name="T93" fmla="*/ 260 h 284"/>
                  <a:gd name="T94" fmla="*/ 1124 w 1371"/>
                  <a:gd name="T95" fmla="*/ 253 h 284"/>
                  <a:gd name="T96" fmla="*/ 1050 w 1371"/>
                  <a:gd name="T97" fmla="*/ 246 h 284"/>
                  <a:gd name="T98" fmla="*/ 981 w 1371"/>
                  <a:gd name="T99" fmla="*/ 238 h 284"/>
                  <a:gd name="T100" fmla="*/ 921 w 1371"/>
                  <a:gd name="T101" fmla="*/ 231 h 284"/>
                  <a:gd name="T102" fmla="*/ 873 w 1371"/>
                  <a:gd name="T103" fmla="*/ 22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71" h="284">
                    <a:moveTo>
                      <a:pt x="854" y="220"/>
                    </a:moveTo>
                    <a:lnTo>
                      <a:pt x="845" y="219"/>
                    </a:lnTo>
                    <a:lnTo>
                      <a:pt x="832" y="217"/>
                    </a:lnTo>
                    <a:lnTo>
                      <a:pt x="816" y="214"/>
                    </a:lnTo>
                    <a:lnTo>
                      <a:pt x="796" y="211"/>
                    </a:lnTo>
                    <a:lnTo>
                      <a:pt x="776" y="207"/>
                    </a:lnTo>
                    <a:lnTo>
                      <a:pt x="753" y="203"/>
                    </a:lnTo>
                    <a:lnTo>
                      <a:pt x="728" y="200"/>
                    </a:lnTo>
                    <a:lnTo>
                      <a:pt x="704" y="195"/>
                    </a:lnTo>
                    <a:lnTo>
                      <a:pt x="678" y="190"/>
                    </a:lnTo>
                    <a:lnTo>
                      <a:pt x="654" y="187"/>
                    </a:lnTo>
                    <a:lnTo>
                      <a:pt x="628" y="182"/>
                    </a:lnTo>
                    <a:lnTo>
                      <a:pt x="604" y="179"/>
                    </a:lnTo>
                    <a:lnTo>
                      <a:pt x="582" y="176"/>
                    </a:lnTo>
                    <a:lnTo>
                      <a:pt x="562" y="172"/>
                    </a:lnTo>
                    <a:lnTo>
                      <a:pt x="544" y="169"/>
                    </a:lnTo>
                    <a:lnTo>
                      <a:pt x="529" y="166"/>
                    </a:lnTo>
                    <a:lnTo>
                      <a:pt x="514" y="164"/>
                    </a:lnTo>
                    <a:lnTo>
                      <a:pt x="493" y="158"/>
                    </a:lnTo>
                    <a:lnTo>
                      <a:pt x="467" y="152"/>
                    </a:lnTo>
                    <a:lnTo>
                      <a:pt x="434" y="143"/>
                    </a:lnTo>
                    <a:lnTo>
                      <a:pt x="399" y="134"/>
                    </a:lnTo>
                    <a:lnTo>
                      <a:pt x="360" y="124"/>
                    </a:lnTo>
                    <a:lnTo>
                      <a:pt x="319" y="112"/>
                    </a:lnTo>
                    <a:lnTo>
                      <a:pt x="277" y="99"/>
                    </a:lnTo>
                    <a:lnTo>
                      <a:pt x="235" y="87"/>
                    </a:lnTo>
                    <a:lnTo>
                      <a:pt x="192" y="73"/>
                    </a:lnTo>
                    <a:lnTo>
                      <a:pt x="152" y="60"/>
                    </a:lnTo>
                    <a:lnTo>
                      <a:pt x="115" y="46"/>
                    </a:lnTo>
                    <a:lnTo>
                      <a:pt x="81" y="34"/>
                    </a:lnTo>
                    <a:lnTo>
                      <a:pt x="51" y="22"/>
                    </a:lnTo>
                    <a:lnTo>
                      <a:pt x="25" y="11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0" y="16"/>
                    </a:lnTo>
                    <a:lnTo>
                      <a:pt x="9" y="22"/>
                    </a:lnTo>
                    <a:lnTo>
                      <a:pt x="24" y="29"/>
                    </a:lnTo>
                    <a:lnTo>
                      <a:pt x="43" y="37"/>
                    </a:lnTo>
                    <a:lnTo>
                      <a:pt x="66" y="46"/>
                    </a:lnTo>
                    <a:lnTo>
                      <a:pt x="93" y="57"/>
                    </a:lnTo>
                    <a:lnTo>
                      <a:pt x="123" y="68"/>
                    </a:lnTo>
                    <a:lnTo>
                      <a:pt x="157" y="80"/>
                    </a:lnTo>
                    <a:lnTo>
                      <a:pt x="194" y="91"/>
                    </a:lnTo>
                    <a:lnTo>
                      <a:pt x="232" y="104"/>
                    </a:lnTo>
                    <a:lnTo>
                      <a:pt x="272" y="117"/>
                    </a:lnTo>
                    <a:lnTo>
                      <a:pt x="315" y="128"/>
                    </a:lnTo>
                    <a:lnTo>
                      <a:pt x="357" y="141"/>
                    </a:lnTo>
                    <a:lnTo>
                      <a:pt x="401" y="152"/>
                    </a:lnTo>
                    <a:lnTo>
                      <a:pt x="445" y="163"/>
                    </a:lnTo>
                    <a:lnTo>
                      <a:pt x="490" y="173"/>
                    </a:lnTo>
                    <a:lnTo>
                      <a:pt x="534" y="182"/>
                    </a:lnTo>
                    <a:lnTo>
                      <a:pt x="550" y="186"/>
                    </a:lnTo>
                    <a:lnTo>
                      <a:pt x="567" y="189"/>
                    </a:lnTo>
                    <a:lnTo>
                      <a:pt x="586" y="193"/>
                    </a:lnTo>
                    <a:lnTo>
                      <a:pt x="606" y="196"/>
                    </a:lnTo>
                    <a:lnTo>
                      <a:pt x="627" y="200"/>
                    </a:lnTo>
                    <a:lnTo>
                      <a:pt x="649" y="204"/>
                    </a:lnTo>
                    <a:lnTo>
                      <a:pt x="672" y="208"/>
                    </a:lnTo>
                    <a:lnTo>
                      <a:pt x="694" y="211"/>
                    </a:lnTo>
                    <a:lnTo>
                      <a:pt x="717" y="216"/>
                    </a:lnTo>
                    <a:lnTo>
                      <a:pt x="739" y="219"/>
                    </a:lnTo>
                    <a:lnTo>
                      <a:pt x="761" y="223"/>
                    </a:lnTo>
                    <a:lnTo>
                      <a:pt x="781" y="226"/>
                    </a:lnTo>
                    <a:lnTo>
                      <a:pt x="801" y="230"/>
                    </a:lnTo>
                    <a:lnTo>
                      <a:pt x="818" y="232"/>
                    </a:lnTo>
                    <a:lnTo>
                      <a:pt x="835" y="234"/>
                    </a:lnTo>
                    <a:lnTo>
                      <a:pt x="849" y="237"/>
                    </a:lnTo>
                    <a:lnTo>
                      <a:pt x="856" y="238"/>
                    </a:lnTo>
                    <a:lnTo>
                      <a:pt x="870" y="240"/>
                    </a:lnTo>
                    <a:lnTo>
                      <a:pt x="890" y="242"/>
                    </a:lnTo>
                    <a:lnTo>
                      <a:pt x="915" y="246"/>
                    </a:lnTo>
                    <a:lnTo>
                      <a:pt x="945" y="249"/>
                    </a:lnTo>
                    <a:lnTo>
                      <a:pt x="979" y="254"/>
                    </a:lnTo>
                    <a:lnTo>
                      <a:pt x="1017" y="259"/>
                    </a:lnTo>
                    <a:lnTo>
                      <a:pt x="1056" y="263"/>
                    </a:lnTo>
                    <a:lnTo>
                      <a:pt x="1097" y="268"/>
                    </a:lnTo>
                    <a:lnTo>
                      <a:pt x="1139" y="272"/>
                    </a:lnTo>
                    <a:lnTo>
                      <a:pt x="1181" y="276"/>
                    </a:lnTo>
                    <a:lnTo>
                      <a:pt x="1223" y="279"/>
                    </a:lnTo>
                    <a:lnTo>
                      <a:pt x="1263" y="282"/>
                    </a:lnTo>
                    <a:lnTo>
                      <a:pt x="1303" y="283"/>
                    </a:lnTo>
                    <a:lnTo>
                      <a:pt x="1337" y="284"/>
                    </a:lnTo>
                    <a:lnTo>
                      <a:pt x="1369" y="283"/>
                    </a:lnTo>
                    <a:lnTo>
                      <a:pt x="1371" y="282"/>
                    </a:lnTo>
                    <a:lnTo>
                      <a:pt x="1371" y="278"/>
                    </a:lnTo>
                    <a:lnTo>
                      <a:pt x="1369" y="273"/>
                    </a:lnTo>
                    <a:lnTo>
                      <a:pt x="1369" y="270"/>
                    </a:lnTo>
                    <a:lnTo>
                      <a:pt x="1339" y="269"/>
                    </a:lnTo>
                    <a:lnTo>
                      <a:pt x="1306" y="267"/>
                    </a:lnTo>
                    <a:lnTo>
                      <a:pt x="1271" y="264"/>
                    </a:lnTo>
                    <a:lnTo>
                      <a:pt x="1236" y="262"/>
                    </a:lnTo>
                    <a:lnTo>
                      <a:pt x="1199" y="260"/>
                    </a:lnTo>
                    <a:lnTo>
                      <a:pt x="1161" y="256"/>
                    </a:lnTo>
                    <a:lnTo>
                      <a:pt x="1124" y="253"/>
                    </a:lnTo>
                    <a:lnTo>
                      <a:pt x="1086" y="249"/>
                    </a:lnTo>
                    <a:lnTo>
                      <a:pt x="1050" y="246"/>
                    </a:lnTo>
                    <a:lnTo>
                      <a:pt x="1014" y="241"/>
                    </a:lnTo>
                    <a:lnTo>
                      <a:pt x="981" y="238"/>
                    </a:lnTo>
                    <a:lnTo>
                      <a:pt x="950" y="234"/>
                    </a:lnTo>
                    <a:lnTo>
                      <a:pt x="921" y="231"/>
                    </a:lnTo>
                    <a:lnTo>
                      <a:pt x="894" y="227"/>
                    </a:lnTo>
                    <a:lnTo>
                      <a:pt x="873" y="224"/>
                    </a:lnTo>
                    <a:lnTo>
                      <a:pt x="854" y="2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49" name="Freeform 42"/>
              <p:cNvSpPr>
                <a:spLocks/>
              </p:cNvSpPr>
              <p:nvPr/>
            </p:nvSpPr>
            <p:spPr bwMode="auto">
              <a:xfrm>
                <a:off x="2454" y="3165"/>
                <a:ext cx="879" cy="132"/>
              </a:xfrm>
              <a:custGeom>
                <a:avLst/>
                <a:gdLst>
                  <a:gd name="T0" fmla="*/ 1661 w 1758"/>
                  <a:gd name="T1" fmla="*/ 246 h 264"/>
                  <a:gd name="T2" fmla="*/ 1529 w 1758"/>
                  <a:gd name="T3" fmla="*/ 246 h 264"/>
                  <a:gd name="T4" fmla="*/ 1416 w 1758"/>
                  <a:gd name="T5" fmla="*/ 246 h 264"/>
                  <a:gd name="T6" fmla="*/ 1317 w 1758"/>
                  <a:gd name="T7" fmla="*/ 245 h 264"/>
                  <a:gd name="T8" fmla="*/ 1234 w 1758"/>
                  <a:gd name="T9" fmla="*/ 243 h 264"/>
                  <a:gd name="T10" fmla="*/ 1163 w 1758"/>
                  <a:gd name="T11" fmla="*/ 240 h 264"/>
                  <a:gd name="T12" fmla="*/ 1104 w 1758"/>
                  <a:gd name="T13" fmla="*/ 237 h 264"/>
                  <a:gd name="T14" fmla="*/ 1054 w 1758"/>
                  <a:gd name="T15" fmla="*/ 234 h 264"/>
                  <a:gd name="T16" fmla="*/ 1014 w 1758"/>
                  <a:gd name="T17" fmla="*/ 230 h 264"/>
                  <a:gd name="T18" fmla="*/ 982 w 1758"/>
                  <a:gd name="T19" fmla="*/ 226 h 264"/>
                  <a:gd name="T20" fmla="*/ 954 w 1758"/>
                  <a:gd name="T21" fmla="*/ 222 h 264"/>
                  <a:gd name="T22" fmla="*/ 908 w 1758"/>
                  <a:gd name="T23" fmla="*/ 214 h 264"/>
                  <a:gd name="T24" fmla="*/ 838 w 1758"/>
                  <a:gd name="T25" fmla="*/ 201 h 264"/>
                  <a:gd name="T26" fmla="*/ 748 w 1758"/>
                  <a:gd name="T27" fmla="*/ 183 h 264"/>
                  <a:gd name="T28" fmla="*/ 645 w 1758"/>
                  <a:gd name="T29" fmla="*/ 162 h 264"/>
                  <a:gd name="T30" fmla="*/ 533 w 1758"/>
                  <a:gd name="T31" fmla="*/ 138 h 264"/>
                  <a:gd name="T32" fmla="*/ 418 w 1758"/>
                  <a:gd name="T33" fmla="*/ 113 h 264"/>
                  <a:gd name="T34" fmla="*/ 306 w 1758"/>
                  <a:gd name="T35" fmla="*/ 86 h 264"/>
                  <a:gd name="T36" fmla="*/ 201 w 1758"/>
                  <a:gd name="T37" fmla="*/ 61 h 264"/>
                  <a:gd name="T38" fmla="*/ 110 w 1758"/>
                  <a:gd name="T39" fmla="*/ 35 h 264"/>
                  <a:gd name="T40" fmla="*/ 38 w 1758"/>
                  <a:gd name="T41" fmla="*/ 13 h 264"/>
                  <a:gd name="T42" fmla="*/ 0 w 1758"/>
                  <a:gd name="T43" fmla="*/ 1 h 264"/>
                  <a:gd name="T44" fmla="*/ 12 w 1758"/>
                  <a:gd name="T45" fmla="*/ 17 h 264"/>
                  <a:gd name="T46" fmla="*/ 46 w 1758"/>
                  <a:gd name="T47" fmla="*/ 32 h 264"/>
                  <a:gd name="T48" fmla="*/ 102 w 1758"/>
                  <a:gd name="T49" fmla="*/ 50 h 264"/>
                  <a:gd name="T50" fmla="*/ 177 w 1758"/>
                  <a:gd name="T51" fmla="*/ 71 h 264"/>
                  <a:gd name="T52" fmla="*/ 267 w 1758"/>
                  <a:gd name="T53" fmla="*/ 94 h 264"/>
                  <a:gd name="T54" fmla="*/ 368 w 1758"/>
                  <a:gd name="T55" fmla="*/ 119 h 264"/>
                  <a:gd name="T56" fmla="*/ 476 w 1758"/>
                  <a:gd name="T57" fmla="*/ 144 h 264"/>
                  <a:gd name="T58" fmla="*/ 585 w 1758"/>
                  <a:gd name="T59" fmla="*/ 168 h 264"/>
                  <a:gd name="T60" fmla="*/ 692 w 1758"/>
                  <a:gd name="T61" fmla="*/ 191 h 264"/>
                  <a:gd name="T62" fmla="*/ 795 w 1758"/>
                  <a:gd name="T63" fmla="*/ 212 h 264"/>
                  <a:gd name="T64" fmla="*/ 886 w 1758"/>
                  <a:gd name="T65" fmla="*/ 229 h 264"/>
                  <a:gd name="T66" fmla="*/ 959 w 1758"/>
                  <a:gd name="T67" fmla="*/ 240 h 264"/>
                  <a:gd name="T68" fmla="*/ 1026 w 1758"/>
                  <a:gd name="T69" fmla="*/ 249 h 264"/>
                  <a:gd name="T70" fmla="*/ 1100 w 1758"/>
                  <a:gd name="T71" fmla="*/ 254 h 264"/>
                  <a:gd name="T72" fmla="*/ 1170 w 1758"/>
                  <a:gd name="T73" fmla="*/ 258 h 264"/>
                  <a:gd name="T74" fmla="*/ 1222 w 1758"/>
                  <a:gd name="T75" fmla="*/ 260 h 264"/>
                  <a:gd name="T76" fmla="*/ 1242 w 1758"/>
                  <a:gd name="T77" fmla="*/ 261 h 264"/>
                  <a:gd name="T78" fmla="*/ 1318 w 1758"/>
                  <a:gd name="T79" fmla="*/ 262 h 264"/>
                  <a:gd name="T80" fmla="*/ 1429 w 1758"/>
                  <a:gd name="T81" fmla="*/ 262 h 264"/>
                  <a:gd name="T82" fmla="*/ 1550 w 1758"/>
                  <a:gd name="T83" fmla="*/ 262 h 264"/>
                  <a:gd name="T84" fmla="*/ 1656 w 1758"/>
                  <a:gd name="T85" fmla="*/ 261 h 264"/>
                  <a:gd name="T86" fmla="*/ 1722 w 1758"/>
                  <a:gd name="T87" fmla="*/ 260 h 264"/>
                  <a:gd name="T88" fmla="*/ 1746 w 1758"/>
                  <a:gd name="T89" fmla="*/ 252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758" h="264">
                    <a:moveTo>
                      <a:pt x="1758" y="245"/>
                    </a:moveTo>
                    <a:lnTo>
                      <a:pt x="1708" y="246"/>
                    </a:lnTo>
                    <a:lnTo>
                      <a:pt x="1661" y="246"/>
                    </a:lnTo>
                    <a:lnTo>
                      <a:pt x="1615" y="246"/>
                    </a:lnTo>
                    <a:lnTo>
                      <a:pt x="1571" y="246"/>
                    </a:lnTo>
                    <a:lnTo>
                      <a:pt x="1529" y="246"/>
                    </a:lnTo>
                    <a:lnTo>
                      <a:pt x="1490" y="246"/>
                    </a:lnTo>
                    <a:lnTo>
                      <a:pt x="1452" y="246"/>
                    </a:lnTo>
                    <a:lnTo>
                      <a:pt x="1416" y="246"/>
                    </a:lnTo>
                    <a:lnTo>
                      <a:pt x="1382" y="246"/>
                    </a:lnTo>
                    <a:lnTo>
                      <a:pt x="1348" y="245"/>
                    </a:lnTo>
                    <a:lnTo>
                      <a:pt x="1317" y="245"/>
                    </a:lnTo>
                    <a:lnTo>
                      <a:pt x="1288" y="244"/>
                    </a:lnTo>
                    <a:lnTo>
                      <a:pt x="1261" y="244"/>
                    </a:lnTo>
                    <a:lnTo>
                      <a:pt x="1234" y="243"/>
                    </a:lnTo>
                    <a:lnTo>
                      <a:pt x="1209" y="243"/>
                    </a:lnTo>
                    <a:lnTo>
                      <a:pt x="1186" y="242"/>
                    </a:lnTo>
                    <a:lnTo>
                      <a:pt x="1163" y="240"/>
                    </a:lnTo>
                    <a:lnTo>
                      <a:pt x="1142" y="239"/>
                    </a:lnTo>
                    <a:lnTo>
                      <a:pt x="1122" y="238"/>
                    </a:lnTo>
                    <a:lnTo>
                      <a:pt x="1104" y="237"/>
                    </a:lnTo>
                    <a:lnTo>
                      <a:pt x="1087" y="236"/>
                    </a:lnTo>
                    <a:lnTo>
                      <a:pt x="1070" y="235"/>
                    </a:lnTo>
                    <a:lnTo>
                      <a:pt x="1054" y="234"/>
                    </a:lnTo>
                    <a:lnTo>
                      <a:pt x="1041" y="232"/>
                    </a:lnTo>
                    <a:lnTo>
                      <a:pt x="1027" y="231"/>
                    </a:lnTo>
                    <a:lnTo>
                      <a:pt x="1014" y="230"/>
                    </a:lnTo>
                    <a:lnTo>
                      <a:pt x="1002" y="229"/>
                    </a:lnTo>
                    <a:lnTo>
                      <a:pt x="991" y="228"/>
                    </a:lnTo>
                    <a:lnTo>
                      <a:pt x="982" y="226"/>
                    </a:lnTo>
                    <a:lnTo>
                      <a:pt x="971" y="224"/>
                    </a:lnTo>
                    <a:lnTo>
                      <a:pt x="962" y="223"/>
                    </a:lnTo>
                    <a:lnTo>
                      <a:pt x="954" y="222"/>
                    </a:lnTo>
                    <a:lnTo>
                      <a:pt x="941" y="220"/>
                    </a:lnTo>
                    <a:lnTo>
                      <a:pt x="926" y="217"/>
                    </a:lnTo>
                    <a:lnTo>
                      <a:pt x="908" y="214"/>
                    </a:lnTo>
                    <a:lnTo>
                      <a:pt x="887" y="211"/>
                    </a:lnTo>
                    <a:lnTo>
                      <a:pt x="863" y="206"/>
                    </a:lnTo>
                    <a:lnTo>
                      <a:pt x="838" y="201"/>
                    </a:lnTo>
                    <a:lnTo>
                      <a:pt x="810" y="196"/>
                    </a:lnTo>
                    <a:lnTo>
                      <a:pt x="780" y="190"/>
                    </a:lnTo>
                    <a:lnTo>
                      <a:pt x="748" y="183"/>
                    </a:lnTo>
                    <a:lnTo>
                      <a:pt x="714" y="176"/>
                    </a:lnTo>
                    <a:lnTo>
                      <a:pt x="680" y="169"/>
                    </a:lnTo>
                    <a:lnTo>
                      <a:pt x="645" y="162"/>
                    </a:lnTo>
                    <a:lnTo>
                      <a:pt x="608" y="154"/>
                    </a:lnTo>
                    <a:lnTo>
                      <a:pt x="570" y="146"/>
                    </a:lnTo>
                    <a:lnTo>
                      <a:pt x="533" y="138"/>
                    </a:lnTo>
                    <a:lnTo>
                      <a:pt x="495" y="130"/>
                    </a:lnTo>
                    <a:lnTo>
                      <a:pt x="456" y="121"/>
                    </a:lnTo>
                    <a:lnTo>
                      <a:pt x="418" y="113"/>
                    </a:lnTo>
                    <a:lnTo>
                      <a:pt x="380" y="103"/>
                    </a:lnTo>
                    <a:lnTo>
                      <a:pt x="343" y="95"/>
                    </a:lnTo>
                    <a:lnTo>
                      <a:pt x="306" y="86"/>
                    </a:lnTo>
                    <a:lnTo>
                      <a:pt x="270" y="77"/>
                    </a:lnTo>
                    <a:lnTo>
                      <a:pt x="236" y="69"/>
                    </a:lnTo>
                    <a:lnTo>
                      <a:pt x="201" y="61"/>
                    </a:lnTo>
                    <a:lnTo>
                      <a:pt x="169" y="51"/>
                    </a:lnTo>
                    <a:lnTo>
                      <a:pt x="139" y="43"/>
                    </a:lnTo>
                    <a:lnTo>
                      <a:pt x="110" y="35"/>
                    </a:lnTo>
                    <a:lnTo>
                      <a:pt x="84" y="27"/>
                    </a:lnTo>
                    <a:lnTo>
                      <a:pt x="59" y="20"/>
                    </a:lnTo>
                    <a:lnTo>
                      <a:pt x="38" y="13"/>
                    </a:lnTo>
                    <a:lnTo>
                      <a:pt x="18" y="6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2" y="5"/>
                    </a:lnTo>
                    <a:lnTo>
                      <a:pt x="6" y="12"/>
                    </a:lnTo>
                    <a:lnTo>
                      <a:pt x="12" y="17"/>
                    </a:lnTo>
                    <a:lnTo>
                      <a:pt x="20" y="21"/>
                    </a:lnTo>
                    <a:lnTo>
                      <a:pt x="32" y="26"/>
                    </a:lnTo>
                    <a:lnTo>
                      <a:pt x="46" y="32"/>
                    </a:lnTo>
                    <a:lnTo>
                      <a:pt x="62" y="38"/>
                    </a:lnTo>
                    <a:lnTo>
                      <a:pt x="81" y="43"/>
                    </a:lnTo>
                    <a:lnTo>
                      <a:pt x="102" y="50"/>
                    </a:lnTo>
                    <a:lnTo>
                      <a:pt x="125" y="57"/>
                    </a:lnTo>
                    <a:lnTo>
                      <a:pt x="151" y="64"/>
                    </a:lnTo>
                    <a:lnTo>
                      <a:pt x="177" y="71"/>
                    </a:lnTo>
                    <a:lnTo>
                      <a:pt x="206" y="79"/>
                    </a:lnTo>
                    <a:lnTo>
                      <a:pt x="236" y="87"/>
                    </a:lnTo>
                    <a:lnTo>
                      <a:pt x="267" y="94"/>
                    </a:lnTo>
                    <a:lnTo>
                      <a:pt x="299" y="102"/>
                    </a:lnTo>
                    <a:lnTo>
                      <a:pt x="334" y="111"/>
                    </a:lnTo>
                    <a:lnTo>
                      <a:pt x="368" y="119"/>
                    </a:lnTo>
                    <a:lnTo>
                      <a:pt x="403" y="128"/>
                    </a:lnTo>
                    <a:lnTo>
                      <a:pt x="439" y="136"/>
                    </a:lnTo>
                    <a:lnTo>
                      <a:pt x="476" y="144"/>
                    </a:lnTo>
                    <a:lnTo>
                      <a:pt x="511" y="153"/>
                    </a:lnTo>
                    <a:lnTo>
                      <a:pt x="548" y="161"/>
                    </a:lnTo>
                    <a:lnTo>
                      <a:pt x="585" y="168"/>
                    </a:lnTo>
                    <a:lnTo>
                      <a:pt x="621" y="176"/>
                    </a:lnTo>
                    <a:lnTo>
                      <a:pt x="657" y="184"/>
                    </a:lnTo>
                    <a:lnTo>
                      <a:pt x="692" y="191"/>
                    </a:lnTo>
                    <a:lnTo>
                      <a:pt x="727" y="198"/>
                    </a:lnTo>
                    <a:lnTo>
                      <a:pt x="762" y="205"/>
                    </a:lnTo>
                    <a:lnTo>
                      <a:pt x="795" y="212"/>
                    </a:lnTo>
                    <a:lnTo>
                      <a:pt x="826" y="217"/>
                    </a:lnTo>
                    <a:lnTo>
                      <a:pt x="857" y="223"/>
                    </a:lnTo>
                    <a:lnTo>
                      <a:pt x="886" y="229"/>
                    </a:lnTo>
                    <a:lnTo>
                      <a:pt x="914" y="234"/>
                    </a:lnTo>
                    <a:lnTo>
                      <a:pt x="940" y="238"/>
                    </a:lnTo>
                    <a:lnTo>
                      <a:pt x="959" y="240"/>
                    </a:lnTo>
                    <a:lnTo>
                      <a:pt x="979" y="244"/>
                    </a:lnTo>
                    <a:lnTo>
                      <a:pt x="1001" y="246"/>
                    </a:lnTo>
                    <a:lnTo>
                      <a:pt x="1026" y="249"/>
                    </a:lnTo>
                    <a:lnTo>
                      <a:pt x="1051" y="250"/>
                    </a:lnTo>
                    <a:lnTo>
                      <a:pt x="1075" y="252"/>
                    </a:lnTo>
                    <a:lnTo>
                      <a:pt x="1100" y="254"/>
                    </a:lnTo>
                    <a:lnTo>
                      <a:pt x="1125" y="255"/>
                    </a:lnTo>
                    <a:lnTo>
                      <a:pt x="1149" y="257"/>
                    </a:lnTo>
                    <a:lnTo>
                      <a:pt x="1170" y="258"/>
                    </a:lnTo>
                    <a:lnTo>
                      <a:pt x="1190" y="259"/>
                    </a:lnTo>
                    <a:lnTo>
                      <a:pt x="1208" y="260"/>
                    </a:lnTo>
                    <a:lnTo>
                      <a:pt x="1222" y="260"/>
                    </a:lnTo>
                    <a:lnTo>
                      <a:pt x="1233" y="261"/>
                    </a:lnTo>
                    <a:lnTo>
                      <a:pt x="1240" y="261"/>
                    </a:lnTo>
                    <a:lnTo>
                      <a:pt x="1242" y="261"/>
                    </a:lnTo>
                    <a:lnTo>
                      <a:pt x="1262" y="262"/>
                    </a:lnTo>
                    <a:lnTo>
                      <a:pt x="1287" y="262"/>
                    </a:lnTo>
                    <a:lnTo>
                      <a:pt x="1318" y="262"/>
                    </a:lnTo>
                    <a:lnTo>
                      <a:pt x="1353" y="264"/>
                    </a:lnTo>
                    <a:lnTo>
                      <a:pt x="1390" y="264"/>
                    </a:lnTo>
                    <a:lnTo>
                      <a:pt x="1429" y="262"/>
                    </a:lnTo>
                    <a:lnTo>
                      <a:pt x="1469" y="262"/>
                    </a:lnTo>
                    <a:lnTo>
                      <a:pt x="1511" y="262"/>
                    </a:lnTo>
                    <a:lnTo>
                      <a:pt x="1550" y="262"/>
                    </a:lnTo>
                    <a:lnTo>
                      <a:pt x="1588" y="261"/>
                    </a:lnTo>
                    <a:lnTo>
                      <a:pt x="1624" y="261"/>
                    </a:lnTo>
                    <a:lnTo>
                      <a:pt x="1656" y="261"/>
                    </a:lnTo>
                    <a:lnTo>
                      <a:pt x="1684" y="260"/>
                    </a:lnTo>
                    <a:lnTo>
                      <a:pt x="1707" y="260"/>
                    </a:lnTo>
                    <a:lnTo>
                      <a:pt x="1722" y="260"/>
                    </a:lnTo>
                    <a:lnTo>
                      <a:pt x="1731" y="260"/>
                    </a:lnTo>
                    <a:lnTo>
                      <a:pt x="1737" y="258"/>
                    </a:lnTo>
                    <a:lnTo>
                      <a:pt x="1746" y="252"/>
                    </a:lnTo>
                    <a:lnTo>
                      <a:pt x="1755" y="247"/>
                    </a:lnTo>
                    <a:lnTo>
                      <a:pt x="1758" y="24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0" name="Freeform 43"/>
              <p:cNvSpPr>
                <a:spLocks/>
              </p:cNvSpPr>
              <p:nvPr/>
            </p:nvSpPr>
            <p:spPr bwMode="auto">
              <a:xfrm>
                <a:off x="3038" y="3327"/>
                <a:ext cx="216" cy="12"/>
              </a:xfrm>
              <a:custGeom>
                <a:avLst/>
                <a:gdLst>
                  <a:gd name="T0" fmla="*/ 2 w 432"/>
                  <a:gd name="T1" fmla="*/ 11 h 26"/>
                  <a:gd name="T2" fmla="*/ 22 w 432"/>
                  <a:gd name="T3" fmla="*/ 13 h 26"/>
                  <a:gd name="T4" fmla="*/ 44 w 432"/>
                  <a:gd name="T5" fmla="*/ 14 h 26"/>
                  <a:gd name="T6" fmla="*/ 67 w 432"/>
                  <a:gd name="T7" fmla="*/ 16 h 26"/>
                  <a:gd name="T8" fmla="*/ 92 w 432"/>
                  <a:gd name="T9" fmla="*/ 18 h 26"/>
                  <a:gd name="T10" fmla="*/ 117 w 432"/>
                  <a:gd name="T11" fmla="*/ 20 h 26"/>
                  <a:gd name="T12" fmla="*/ 143 w 432"/>
                  <a:gd name="T13" fmla="*/ 21 h 26"/>
                  <a:gd name="T14" fmla="*/ 171 w 432"/>
                  <a:gd name="T15" fmla="*/ 22 h 26"/>
                  <a:gd name="T16" fmla="*/ 199 w 432"/>
                  <a:gd name="T17" fmla="*/ 23 h 26"/>
                  <a:gd name="T18" fmla="*/ 226 w 432"/>
                  <a:gd name="T19" fmla="*/ 25 h 26"/>
                  <a:gd name="T20" fmla="*/ 254 w 432"/>
                  <a:gd name="T21" fmla="*/ 25 h 26"/>
                  <a:gd name="T22" fmla="*/ 283 w 432"/>
                  <a:gd name="T23" fmla="*/ 26 h 26"/>
                  <a:gd name="T24" fmla="*/ 312 w 432"/>
                  <a:gd name="T25" fmla="*/ 26 h 26"/>
                  <a:gd name="T26" fmla="*/ 339 w 432"/>
                  <a:gd name="T27" fmla="*/ 26 h 26"/>
                  <a:gd name="T28" fmla="*/ 368 w 432"/>
                  <a:gd name="T29" fmla="*/ 26 h 26"/>
                  <a:gd name="T30" fmla="*/ 396 w 432"/>
                  <a:gd name="T31" fmla="*/ 26 h 26"/>
                  <a:gd name="T32" fmla="*/ 422 w 432"/>
                  <a:gd name="T33" fmla="*/ 25 h 26"/>
                  <a:gd name="T34" fmla="*/ 426 w 432"/>
                  <a:gd name="T35" fmla="*/ 22 h 26"/>
                  <a:gd name="T36" fmla="*/ 429 w 432"/>
                  <a:gd name="T37" fmla="*/ 15 h 26"/>
                  <a:gd name="T38" fmla="*/ 432 w 432"/>
                  <a:gd name="T39" fmla="*/ 10 h 26"/>
                  <a:gd name="T40" fmla="*/ 432 w 432"/>
                  <a:gd name="T41" fmla="*/ 7 h 26"/>
                  <a:gd name="T42" fmla="*/ 405 w 432"/>
                  <a:gd name="T43" fmla="*/ 7 h 26"/>
                  <a:gd name="T44" fmla="*/ 380 w 432"/>
                  <a:gd name="T45" fmla="*/ 8 h 26"/>
                  <a:gd name="T46" fmla="*/ 353 w 432"/>
                  <a:gd name="T47" fmla="*/ 8 h 26"/>
                  <a:gd name="T48" fmla="*/ 328 w 432"/>
                  <a:gd name="T49" fmla="*/ 8 h 26"/>
                  <a:gd name="T50" fmla="*/ 303 w 432"/>
                  <a:gd name="T51" fmla="*/ 8 h 26"/>
                  <a:gd name="T52" fmla="*/ 276 w 432"/>
                  <a:gd name="T53" fmla="*/ 8 h 26"/>
                  <a:gd name="T54" fmla="*/ 251 w 432"/>
                  <a:gd name="T55" fmla="*/ 7 h 26"/>
                  <a:gd name="T56" fmla="*/ 224 w 432"/>
                  <a:gd name="T57" fmla="*/ 7 h 26"/>
                  <a:gd name="T58" fmla="*/ 198 w 432"/>
                  <a:gd name="T59" fmla="*/ 6 h 26"/>
                  <a:gd name="T60" fmla="*/ 171 w 432"/>
                  <a:gd name="T61" fmla="*/ 6 h 26"/>
                  <a:gd name="T62" fmla="*/ 145 w 432"/>
                  <a:gd name="T63" fmla="*/ 5 h 26"/>
                  <a:gd name="T64" fmla="*/ 117 w 432"/>
                  <a:gd name="T65" fmla="*/ 4 h 26"/>
                  <a:gd name="T66" fmla="*/ 89 w 432"/>
                  <a:gd name="T67" fmla="*/ 4 h 26"/>
                  <a:gd name="T68" fmla="*/ 60 w 432"/>
                  <a:gd name="T69" fmla="*/ 3 h 26"/>
                  <a:gd name="T70" fmla="*/ 32 w 432"/>
                  <a:gd name="T71" fmla="*/ 1 h 26"/>
                  <a:gd name="T72" fmla="*/ 2 w 432"/>
                  <a:gd name="T73" fmla="*/ 0 h 26"/>
                  <a:gd name="T74" fmla="*/ 0 w 432"/>
                  <a:gd name="T75" fmla="*/ 1 h 26"/>
                  <a:gd name="T76" fmla="*/ 0 w 432"/>
                  <a:gd name="T77" fmla="*/ 5 h 26"/>
                  <a:gd name="T78" fmla="*/ 0 w 432"/>
                  <a:gd name="T79" fmla="*/ 10 h 26"/>
                  <a:gd name="T80" fmla="*/ 2 w 432"/>
                  <a:gd name="T81" fmla="*/ 11 h 26"/>
                  <a:gd name="T82" fmla="*/ 2 w 432"/>
                  <a:gd name="T83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32" h="26">
                    <a:moveTo>
                      <a:pt x="2" y="11"/>
                    </a:moveTo>
                    <a:lnTo>
                      <a:pt x="22" y="13"/>
                    </a:lnTo>
                    <a:lnTo>
                      <a:pt x="44" y="14"/>
                    </a:lnTo>
                    <a:lnTo>
                      <a:pt x="67" y="16"/>
                    </a:lnTo>
                    <a:lnTo>
                      <a:pt x="92" y="18"/>
                    </a:lnTo>
                    <a:lnTo>
                      <a:pt x="117" y="20"/>
                    </a:lnTo>
                    <a:lnTo>
                      <a:pt x="143" y="21"/>
                    </a:lnTo>
                    <a:lnTo>
                      <a:pt x="171" y="22"/>
                    </a:lnTo>
                    <a:lnTo>
                      <a:pt x="199" y="23"/>
                    </a:lnTo>
                    <a:lnTo>
                      <a:pt x="226" y="25"/>
                    </a:lnTo>
                    <a:lnTo>
                      <a:pt x="254" y="25"/>
                    </a:lnTo>
                    <a:lnTo>
                      <a:pt x="283" y="26"/>
                    </a:lnTo>
                    <a:lnTo>
                      <a:pt x="312" y="26"/>
                    </a:lnTo>
                    <a:lnTo>
                      <a:pt x="339" y="26"/>
                    </a:lnTo>
                    <a:lnTo>
                      <a:pt x="368" y="26"/>
                    </a:lnTo>
                    <a:lnTo>
                      <a:pt x="396" y="26"/>
                    </a:lnTo>
                    <a:lnTo>
                      <a:pt x="422" y="25"/>
                    </a:lnTo>
                    <a:lnTo>
                      <a:pt x="426" y="22"/>
                    </a:lnTo>
                    <a:lnTo>
                      <a:pt x="429" y="15"/>
                    </a:lnTo>
                    <a:lnTo>
                      <a:pt x="432" y="10"/>
                    </a:lnTo>
                    <a:lnTo>
                      <a:pt x="432" y="7"/>
                    </a:lnTo>
                    <a:lnTo>
                      <a:pt x="405" y="7"/>
                    </a:lnTo>
                    <a:lnTo>
                      <a:pt x="380" y="8"/>
                    </a:lnTo>
                    <a:lnTo>
                      <a:pt x="353" y="8"/>
                    </a:lnTo>
                    <a:lnTo>
                      <a:pt x="328" y="8"/>
                    </a:lnTo>
                    <a:lnTo>
                      <a:pt x="303" y="8"/>
                    </a:lnTo>
                    <a:lnTo>
                      <a:pt x="276" y="8"/>
                    </a:lnTo>
                    <a:lnTo>
                      <a:pt x="251" y="7"/>
                    </a:lnTo>
                    <a:lnTo>
                      <a:pt x="224" y="7"/>
                    </a:lnTo>
                    <a:lnTo>
                      <a:pt x="198" y="6"/>
                    </a:lnTo>
                    <a:lnTo>
                      <a:pt x="171" y="6"/>
                    </a:lnTo>
                    <a:lnTo>
                      <a:pt x="145" y="5"/>
                    </a:lnTo>
                    <a:lnTo>
                      <a:pt x="117" y="4"/>
                    </a:lnTo>
                    <a:lnTo>
                      <a:pt x="89" y="4"/>
                    </a:lnTo>
                    <a:lnTo>
                      <a:pt x="60" y="3"/>
                    </a:lnTo>
                    <a:lnTo>
                      <a:pt x="32" y="1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2" y="11"/>
                    </a:lnTo>
                    <a:lnTo>
                      <a:pt x="2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1" name="Freeform 44"/>
              <p:cNvSpPr>
                <a:spLocks/>
              </p:cNvSpPr>
              <p:nvPr/>
            </p:nvSpPr>
            <p:spPr bwMode="auto">
              <a:xfrm>
                <a:off x="2396" y="3017"/>
                <a:ext cx="679" cy="144"/>
              </a:xfrm>
              <a:custGeom>
                <a:avLst/>
                <a:gdLst>
                  <a:gd name="T0" fmla="*/ 1325 w 1358"/>
                  <a:gd name="T1" fmla="*/ 277 h 288"/>
                  <a:gd name="T2" fmla="*/ 1266 w 1358"/>
                  <a:gd name="T3" fmla="*/ 277 h 288"/>
                  <a:gd name="T4" fmla="*/ 1206 w 1358"/>
                  <a:gd name="T5" fmla="*/ 276 h 288"/>
                  <a:gd name="T6" fmla="*/ 1146 w 1358"/>
                  <a:gd name="T7" fmla="*/ 275 h 288"/>
                  <a:gd name="T8" fmla="*/ 1085 w 1358"/>
                  <a:gd name="T9" fmla="*/ 271 h 288"/>
                  <a:gd name="T10" fmla="*/ 1023 w 1358"/>
                  <a:gd name="T11" fmla="*/ 266 h 288"/>
                  <a:gd name="T12" fmla="*/ 962 w 1358"/>
                  <a:gd name="T13" fmla="*/ 262 h 288"/>
                  <a:gd name="T14" fmla="*/ 901 w 1358"/>
                  <a:gd name="T15" fmla="*/ 256 h 288"/>
                  <a:gd name="T16" fmla="*/ 838 w 1358"/>
                  <a:gd name="T17" fmla="*/ 249 h 288"/>
                  <a:gd name="T18" fmla="*/ 778 w 1358"/>
                  <a:gd name="T19" fmla="*/ 241 h 288"/>
                  <a:gd name="T20" fmla="*/ 718 w 1358"/>
                  <a:gd name="T21" fmla="*/ 232 h 288"/>
                  <a:gd name="T22" fmla="*/ 659 w 1358"/>
                  <a:gd name="T23" fmla="*/ 223 h 288"/>
                  <a:gd name="T24" fmla="*/ 601 w 1358"/>
                  <a:gd name="T25" fmla="*/ 212 h 288"/>
                  <a:gd name="T26" fmla="*/ 544 w 1358"/>
                  <a:gd name="T27" fmla="*/ 201 h 288"/>
                  <a:gd name="T28" fmla="*/ 489 w 1358"/>
                  <a:gd name="T29" fmla="*/ 188 h 288"/>
                  <a:gd name="T30" fmla="*/ 436 w 1358"/>
                  <a:gd name="T31" fmla="*/ 175 h 288"/>
                  <a:gd name="T32" fmla="*/ 385 w 1358"/>
                  <a:gd name="T33" fmla="*/ 162 h 288"/>
                  <a:gd name="T34" fmla="*/ 330 w 1358"/>
                  <a:gd name="T35" fmla="*/ 143 h 288"/>
                  <a:gd name="T36" fmla="*/ 269 w 1358"/>
                  <a:gd name="T37" fmla="*/ 120 h 288"/>
                  <a:gd name="T38" fmla="*/ 208 w 1358"/>
                  <a:gd name="T39" fmla="*/ 95 h 288"/>
                  <a:gd name="T40" fmla="*/ 148 w 1358"/>
                  <a:gd name="T41" fmla="*/ 68 h 288"/>
                  <a:gd name="T42" fmla="*/ 95 w 1358"/>
                  <a:gd name="T43" fmla="*/ 44 h 288"/>
                  <a:gd name="T44" fmla="*/ 51 w 1358"/>
                  <a:gd name="T45" fmla="*/ 22 h 288"/>
                  <a:gd name="T46" fmla="*/ 20 w 1358"/>
                  <a:gd name="T47" fmla="*/ 7 h 288"/>
                  <a:gd name="T48" fmla="*/ 8 w 1358"/>
                  <a:gd name="T49" fmla="*/ 0 h 288"/>
                  <a:gd name="T50" fmla="*/ 4 w 1358"/>
                  <a:gd name="T51" fmla="*/ 1 h 288"/>
                  <a:gd name="T52" fmla="*/ 0 w 1358"/>
                  <a:gd name="T53" fmla="*/ 6 h 288"/>
                  <a:gd name="T54" fmla="*/ 1 w 1358"/>
                  <a:gd name="T55" fmla="*/ 11 h 288"/>
                  <a:gd name="T56" fmla="*/ 15 w 1358"/>
                  <a:gd name="T57" fmla="*/ 19 h 288"/>
                  <a:gd name="T58" fmla="*/ 48 w 1358"/>
                  <a:gd name="T59" fmla="*/ 36 h 288"/>
                  <a:gd name="T60" fmla="*/ 92 w 1358"/>
                  <a:gd name="T61" fmla="*/ 58 h 288"/>
                  <a:gd name="T62" fmla="*/ 144 w 1358"/>
                  <a:gd name="T63" fmla="*/ 83 h 288"/>
                  <a:gd name="T64" fmla="*/ 203 w 1358"/>
                  <a:gd name="T65" fmla="*/ 110 h 288"/>
                  <a:gd name="T66" fmla="*/ 265 w 1358"/>
                  <a:gd name="T67" fmla="*/ 136 h 288"/>
                  <a:gd name="T68" fmla="*/ 328 w 1358"/>
                  <a:gd name="T69" fmla="*/ 160 h 288"/>
                  <a:gd name="T70" fmla="*/ 388 w 1358"/>
                  <a:gd name="T71" fmla="*/ 182 h 288"/>
                  <a:gd name="T72" fmla="*/ 444 w 1358"/>
                  <a:gd name="T73" fmla="*/ 197 h 288"/>
                  <a:gd name="T74" fmla="*/ 502 w 1358"/>
                  <a:gd name="T75" fmla="*/ 210 h 288"/>
                  <a:gd name="T76" fmla="*/ 559 w 1358"/>
                  <a:gd name="T77" fmla="*/ 221 h 288"/>
                  <a:gd name="T78" fmla="*/ 617 w 1358"/>
                  <a:gd name="T79" fmla="*/ 232 h 288"/>
                  <a:gd name="T80" fmla="*/ 676 w 1358"/>
                  <a:gd name="T81" fmla="*/ 242 h 288"/>
                  <a:gd name="T82" fmla="*/ 735 w 1358"/>
                  <a:gd name="T83" fmla="*/ 251 h 288"/>
                  <a:gd name="T84" fmla="*/ 795 w 1358"/>
                  <a:gd name="T85" fmla="*/ 258 h 288"/>
                  <a:gd name="T86" fmla="*/ 853 w 1358"/>
                  <a:gd name="T87" fmla="*/ 266 h 288"/>
                  <a:gd name="T88" fmla="*/ 913 w 1358"/>
                  <a:gd name="T89" fmla="*/ 272 h 288"/>
                  <a:gd name="T90" fmla="*/ 973 w 1358"/>
                  <a:gd name="T91" fmla="*/ 277 h 288"/>
                  <a:gd name="T92" fmla="*/ 1033 w 1358"/>
                  <a:gd name="T93" fmla="*/ 281 h 288"/>
                  <a:gd name="T94" fmla="*/ 1093 w 1358"/>
                  <a:gd name="T95" fmla="*/ 285 h 288"/>
                  <a:gd name="T96" fmla="*/ 1152 w 1358"/>
                  <a:gd name="T97" fmla="*/ 287 h 288"/>
                  <a:gd name="T98" fmla="*/ 1211 w 1358"/>
                  <a:gd name="T99" fmla="*/ 288 h 288"/>
                  <a:gd name="T100" fmla="*/ 1269 w 1358"/>
                  <a:gd name="T101" fmla="*/ 288 h 288"/>
                  <a:gd name="T102" fmla="*/ 1328 w 1358"/>
                  <a:gd name="T103" fmla="*/ 288 h 288"/>
                  <a:gd name="T104" fmla="*/ 1358 w 1358"/>
                  <a:gd name="T105" fmla="*/ 285 h 288"/>
                  <a:gd name="T106" fmla="*/ 1356 w 1358"/>
                  <a:gd name="T107" fmla="*/ 27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58" h="288">
                    <a:moveTo>
                      <a:pt x="1354" y="277"/>
                    </a:moveTo>
                    <a:lnTo>
                      <a:pt x="1325" y="277"/>
                    </a:lnTo>
                    <a:lnTo>
                      <a:pt x="1296" y="277"/>
                    </a:lnTo>
                    <a:lnTo>
                      <a:pt x="1266" y="277"/>
                    </a:lnTo>
                    <a:lnTo>
                      <a:pt x="1236" y="277"/>
                    </a:lnTo>
                    <a:lnTo>
                      <a:pt x="1206" y="276"/>
                    </a:lnTo>
                    <a:lnTo>
                      <a:pt x="1176" y="276"/>
                    </a:lnTo>
                    <a:lnTo>
                      <a:pt x="1146" y="275"/>
                    </a:lnTo>
                    <a:lnTo>
                      <a:pt x="1115" y="272"/>
                    </a:lnTo>
                    <a:lnTo>
                      <a:pt x="1085" y="271"/>
                    </a:lnTo>
                    <a:lnTo>
                      <a:pt x="1054" y="269"/>
                    </a:lnTo>
                    <a:lnTo>
                      <a:pt x="1023" y="266"/>
                    </a:lnTo>
                    <a:lnTo>
                      <a:pt x="993" y="264"/>
                    </a:lnTo>
                    <a:lnTo>
                      <a:pt x="962" y="262"/>
                    </a:lnTo>
                    <a:lnTo>
                      <a:pt x="931" y="260"/>
                    </a:lnTo>
                    <a:lnTo>
                      <a:pt x="901" y="256"/>
                    </a:lnTo>
                    <a:lnTo>
                      <a:pt x="869" y="253"/>
                    </a:lnTo>
                    <a:lnTo>
                      <a:pt x="838" y="249"/>
                    </a:lnTo>
                    <a:lnTo>
                      <a:pt x="808" y="245"/>
                    </a:lnTo>
                    <a:lnTo>
                      <a:pt x="778" y="241"/>
                    </a:lnTo>
                    <a:lnTo>
                      <a:pt x="748" y="236"/>
                    </a:lnTo>
                    <a:lnTo>
                      <a:pt x="718" y="232"/>
                    </a:lnTo>
                    <a:lnTo>
                      <a:pt x="688" y="227"/>
                    </a:lnTo>
                    <a:lnTo>
                      <a:pt x="659" y="223"/>
                    </a:lnTo>
                    <a:lnTo>
                      <a:pt x="630" y="217"/>
                    </a:lnTo>
                    <a:lnTo>
                      <a:pt x="601" y="212"/>
                    </a:lnTo>
                    <a:lnTo>
                      <a:pt x="572" y="206"/>
                    </a:lnTo>
                    <a:lnTo>
                      <a:pt x="544" y="201"/>
                    </a:lnTo>
                    <a:lnTo>
                      <a:pt x="517" y="195"/>
                    </a:lnTo>
                    <a:lnTo>
                      <a:pt x="489" y="188"/>
                    </a:lnTo>
                    <a:lnTo>
                      <a:pt x="461" y="182"/>
                    </a:lnTo>
                    <a:lnTo>
                      <a:pt x="436" y="175"/>
                    </a:lnTo>
                    <a:lnTo>
                      <a:pt x="410" y="168"/>
                    </a:lnTo>
                    <a:lnTo>
                      <a:pt x="385" y="162"/>
                    </a:lnTo>
                    <a:lnTo>
                      <a:pt x="358" y="153"/>
                    </a:lnTo>
                    <a:lnTo>
                      <a:pt x="330" y="143"/>
                    </a:lnTo>
                    <a:lnTo>
                      <a:pt x="300" y="132"/>
                    </a:lnTo>
                    <a:lnTo>
                      <a:pt x="269" y="120"/>
                    </a:lnTo>
                    <a:lnTo>
                      <a:pt x="239" y="107"/>
                    </a:lnTo>
                    <a:lnTo>
                      <a:pt x="208" y="95"/>
                    </a:lnTo>
                    <a:lnTo>
                      <a:pt x="178" y="81"/>
                    </a:lnTo>
                    <a:lnTo>
                      <a:pt x="148" y="68"/>
                    </a:lnTo>
                    <a:lnTo>
                      <a:pt x="120" y="55"/>
                    </a:lnTo>
                    <a:lnTo>
                      <a:pt x="95" y="44"/>
                    </a:lnTo>
                    <a:lnTo>
                      <a:pt x="71" y="32"/>
                    </a:lnTo>
                    <a:lnTo>
                      <a:pt x="51" y="22"/>
                    </a:lnTo>
                    <a:lnTo>
                      <a:pt x="34" y="14"/>
                    </a:lnTo>
                    <a:lnTo>
                      <a:pt x="20" y="7"/>
                    </a:lnTo>
                    <a:lnTo>
                      <a:pt x="11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1" y="11"/>
                    </a:lnTo>
                    <a:lnTo>
                      <a:pt x="4" y="13"/>
                    </a:lnTo>
                    <a:lnTo>
                      <a:pt x="15" y="19"/>
                    </a:lnTo>
                    <a:lnTo>
                      <a:pt x="30" y="27"/>
                    </a:lnTo>
                    <a:lnTo>
                      <a:pt x="48" y="36"/>
                    </a:lnTo>
                    <a:lnTo>
                      <a:pt x="68" y="46"/>
                    </a:lnTo>
                    <a:lnTo>
                      <a:pt x="92" y="58"/>
                    </a:lnTo>
                    <a:lnTo>
                      <a:pt x="118" y="69"/>
                    </a:lnTo>
                    <a:lnTo>
                      <a:pt x="144" y="83"/>
                    </a:lnTo>
                    <a:lnTo>
                      <a:pt x="173" y="96"/>
                    </a:lnTo>
                    <a:lnTo>
                      <a:pt x="203" y="110"/>
                    </a:lnTo>
                    <a:lnTo>
                      <a:pt x="234" y="123"/>
                    </a:lnTo>
                    <a:lnTo>
                      <a:pt x="265" y="136"/>
                    </a:lnTo>
                    <a:lnTo>
                      <a:pt x="297" y="149"/>
                    </a:lnTo>
                    <a:lnTo>
                      <a:pt x="328" y="160"/>
                    </a:lnTo>
                    <a:lnTo>
                      <a:pt x="358" y="172"/>
                    </a:lnTo>
                    <a:lnTo>
                      <a:pt x="388" y="182"/>
                    </a:lnTo>
                    <a:lnTo>
                      <a:pt x="416" y="190"/>
                    </a:lnTo>
                    <a:lnTo>
                      <a:pt x="444" y="197"/>
                    </a:lnTo>
                    <a:lnTo>
                      <a:pt x="473" y="203"/>
                    </a:lnTo>
                    <a:lnTo>
                      <a:pt x="502" y="210"/>
                    </a:lnTo>
                    <a:lnTo>
                      <a:pt x="531" y="216"/>
                    </a:lnTo>
                    <a:lnTo>
                      <a:pt x="559" y="221"/>
                    </a:lnTo>
                    <a:lnTo>
                      <a:pt x="588" y="227"/>
                    </a:lnTo>
                    <a:lnTo>
                      <a:pt x="617" y="232"/>
                    </a:lnTo>
                    <a:lnTo>
                      <a:pt x="647" y="238"/>
                    </a:lnTo>
                    <a:lnTo>
                      <a:pt x="676" y="242"/>
                    </a:lnTo>
                    <a:lnTo>
                      <a:pt x="706" y="247"/>
                    </a:lnTo>
                    <a:lnTo>
                      <a:pt x="735" y="251"/>
                    </a:lnTo>
                    <a:lnTo>
                      <a:pt x="765" y="255"/>
                    </a:lnTo>
                    <a:lnTo>
                      <a:pt x="795" y="258"/>
                    </a:lnTo>
                    <a:lnTo>
                      <a:pt x="825" y="263"/>
                    </a:lnTo>
                    <a:lnTo>
                      <a:pt x="853" y="266"/>
                    </a:lnTo>
                    <a:lnTo>
                      <a:pt x="883" y="269"/>
                    </a:lnTo>
                    <a:lnTo>
                      <a:pt x="913" y="272"/>
                    </a:lnTo>
                    <a:lnTo>
                      <a:pt x="943" y="275"/>
                    </a:lnTo>
                    <a:lnTo>
                      <a:pt x="973" y="277"/>
                    </a:lnTo>
                    <a:lnTo>
                      <a:pt x="1003" y="279"/>
                    </a:lnTo>
                    <a:lnTo>
                      <a:pt x="1033" y="281"/>
                    </a:lnTo>
                    <a:lnTo>
                      <a:pt x="1063" y="283"/>
                    </a:lnTo>
                    <a:lnTo>
                      <a:pt x="1093" y="285"/>
                    </a:lnTo>
                    <a:lnTo>
                      <a:pt x="1122" y="286"/>
                    </a:lnTo>
                    <a:lnTo>
                      <a:pt x="1152" y="287"/>
                    </a:lnTo>
                    <a:lnTo>
                      <a:pt x="1182" y="287"/>
                    </a:lnTo>
                    <a:lnTo>
                      <a:pt x="1211" y="288"/>
                    </a:lnTo>
                    <a:lnTo>
                      <a:pt x="1241" y="288"/>
                    </a:lnTo>
                    <a:lnTo>
                      <a:pt x="1269" y="288"/>
                    </a:lnTo>
                    <a:lnTo>
                      <a:pt x="1299" y="288"/>
                    </a:lnTo>
                    <a:lnTo>
                      <a:pt x="1328" y="288"/>
                    </a:lnTo>
                    <a:lnTo>
                      <a:pt x="1357" y="287"/>
                    </a:lnTo>
                    <a:lnTo>
                      <a:pt x="1358" y="285"/>
                    </a:lnTo>
                    <a:lnTo>
                      <a:pt x="1358" y="281"/>
                    </a:lnTo>
                    <a:lnTo>
                      <a:pt x="1356" y="278"/>
                    </a:lnTo>
                    <a:lnTo>
                      <a:pt x="1354" y="27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2" name="Freeform 45"/>
              <p:cNvSpPr>
                <a:spLocks/>
              </p:cNvSpPr>
              <p:nvPr/>
            </p:nvSpPr>
            <p:spPr bwMode="auto">
              <a:xfrm>
                <a:off x="3088" y="3066"/>
                <a:ext cx="386" cy="300"/>
              </a:xfrm>
              <a:custGeom>
                <a:avLst/>
                <a:gdLst>
                  <a:gd name="T0" fmla="*/ 705 w 772"/>
                  <a:gd name="T1" fmla="*/ 196 h 602"/>
                  <a:gd name="T2" fmla="*/ 596 w 772"/>
                  <a:gd name="T3" fmla="*/ 216 h 602"/>
                  <a:gd name="T4" fmla="*/ 487 w 772"/>
                  <a:gd name="T5" fmla="*/ 231 h 602"/>
                  <a:gd name="T6" fmla="*/ 359 w 772"/>
                  <a:gd name="T7" fmla="*/ 239 h 602"/>
                  <a:gd name="T8" fmla="*/ 194 w 772"/>
                  <a:gd name="T9" fmla="*/ 242 h 602"/>
                  <a:gd name="T10" fmla="*/ 55 w 772"/>
                  <a:gd name="T11" fmla="*/ 230 h 602"/>
                  <a:gd name="T12" fmla="*/ 109 w 772"/>
                  <a:gd name="T13" fmla="*/ 180 h 602"/>
                  <a:gd name="T14" fmla="*/ 332 w 772"/>
                  <a:gd name="T15" fmla="*/ 181 h 602"/>
                  <a:gd name="T16" fmla="*/ 478 w 772"/>
                  <a:gd name="T17" fmla="*/ 175 h 602"/>
                  <a:gd name="T18" fmla="*/ 561 w 772"/>
                  <a:gd name="T19" fmla="*/ 167 h 602"/>
                  <a:gd name="T20" fmla="*/ 712 w 772"/>
                  <a:gd name="T21" fmla="*/ 149 h 602"/>
                  <a:gd name="T22" fmla="*/ 686 w 772"/>
                  <a:gd name="T23" fmla="*/ 140 h 602"/>
                  <a:gd name="T24" fmla="*/ 516 w 772"/>
                  <a:gd name="T25" fmla="*/ 152 h 602"/>
                  <a:gd name="T26" fmla="*/ 439 w 772"/>
                  <a:gd name="T27" fmla="*/ 158 h 602"/>
                  <a:gd name="T28" fmla="*/ 220 w 772"/>
                  <a:gd name="T29" fmla="*/ 160 h 602"/>
                  <a:gd name="T30" fmla="*/ 38 w 772"/>
                  <a:gd name="T31" fmla="*/ 151 h 602"/>
                  <a:gd name="T32" fmla="*/ 166 w 772"/>
                  <a:gd name="T33" fmla="*/ 132 h 602"/>
                  <a:gd name="T34" fmla="*/ 309 w 772"/>
                  <a:gd name="T35" fmla="*/ 91 h 602"/>
                  <a:gd name="T36" fmla="*/ 440 w 772"/>
                  <a:gd name="T37" fmla="*/ 47 h 602"/>
                  <a:gd name="T38" fmla="*/ 499 w 772"/>
                  <a:gd name="T39" fmla="*/ 36 h 602"/>
                  <a:gd name="T40" fmla="*/ 560 w 772"/>
                  <a:gd name="T41" fmla="*/ 57 h 602"/>
                  <a:gd name="T42" fmla="*/ 666 w 772"/>
                  <a:gd name="T43" fmla="*/ 96 h 602"/>
                  <a:gd name="T44" fmla="*/ 758 w 772"/>
                  <a:gd name="T45" fmla="*/ 136 h 602"/>
                  <a:gd name="T46" fmla="*/ 722 w 772"/>
                  <a:gd name="T47" fmla="*/ 90 h 602"/>
                  <a:gd name="T48" fmla="*/ 644 w 772"/>
                  <a:gd name="T49" fmla="*/ 57 h 602"/>
                  <a:gd name="T50" fmla="*/ 522 w 772"/>
                  <a:gd name="T51" fmla="*/ 13 h 602"/>
                  <a:gd name="T52" fmla="*/ 481 w 772"/>
                  <a:gd name="T53" fmla="*/ 0 h 602"/>
                  <a:gd name="T54" fmla="*/ 381 w 772"/>
                  <a:gd name="T55" fmla="*/ 38 h 602"/>
                  <a:gd name="T56" fmla="*/ 266 w 772"/>
                  <a:gd name="T57" fmla="*/ 77 h 602"/>
                  <a:gd name="T58" fmla="*/ 109 w 772"/>
                  <a:gd name="T59" fmla="*/ 114 h 602"/>
                  <a:gd name="T60" fmla="*/ 12 w 772"/>
                  <a:gd name="T61" fmla="*/ 201 h 602"/>
                  <a:gd name="T62" fmla="*/ 115 w 772"/>
                  <a:gd name="T63" fmla="*/ 263 h 602"/>
                  <a:gd name="T64" fmla="*/ 287 w 772"/>
                  <a:gd name="T65" fmla="*/ 261 h 602"/>
                  <a:gd name="T66" fmla="*/ 443 w 772"/>
                  <a:gd name="T67" fmla="*/ 255 h 602"/>
                  <a:gd name="T68" fmla="*/ 547 w 772"/>
                  <a:gd name="T69" fmla="*/ 245 h 602"/>
                  <a:gd name="T70" fmla="*/ 696 w 772"/>
                  <a:gd name="T71" fmla="*/ 219 h 602"/>
                  <a:gd name="T72" fmla="*/ 662 w 772"/>
                  <a:gd name="T73" fmla="*/ 303 h 602"/>
                  <a:gd name="T74" fmla="*/ 539 w 772"/>
                  <a:gd name="T75" fmla="*/ 316 h 602"/>
                  <a:gd name="T76" fmla="*/ 433 w 772"/>
                  <a:gd name="T77" fmla="*/ 328 h 602"/>
                  <a:gd name="T78" fmla="*/ 274 w 772"/>
                  <a:gd name="T79" fmla="*/ 341 h 602"/>
                  <a:gd name="T80" fmla="*/ 137 w 772"/>
                  <a:gd name="T81" fmla="*/ 347 h 602"/>
                  <a:gd name="T82" fmla="*/ 126 w 772"/>
                  <a:gd name="T83" fmla="*/ 364 h 602"/>
                  <a:gd name="T84" fmla="*/ 267 w 772"/>
                  <a:gd name="T85" fmla="*/ 366 h 602"/>
                  <a:gd name="T86" fmla="*/ 416 w 772"/>
                  <a:gd name="T87" fmla="*/ 355 h 602"/>
                  <a:gd name="T88" fmla="*/ 525 w 772"/>
                  <a:gd name="T89" fmla="*/ 343 h 602"/>
                  <a:gd name="T90" fmla="*/ 643 w 772"/>
                  <a:gd name="T91" fmla="*/ 328 h 602"/>
                  <a:gd name="T92" fmla="*/ 614 w 772"/>
                  <a:gd name="T93" fmla="*/ 385 h 602"/>
                  <a:gd name="T94" fmla="*/ 515 w 772"/>
                  <a:gd name="T95" fmla="*/ 461 h 602"/>
                  <a:gd name="T96" fmla="*/ 398 w 772"/>
                  <a:gd name="T97" fmla="*/ 532 h 602"/>
                  <a:gd name="T98" fmla="*/ 298 w 772"/>
                  <a:gd name="T99" fmla="*/ 594 h 602"/>
                  <a:gd name="T100" fmla="*/ 355 w 772"/>
                  <a:gd name="T101" fmla="*/ 586 h 602"/>
                  <a:gd name="T102" fmla="*/ 467 w 772"/>
                  <a:gd name="T103" fmla="*/ 523 h 602"/>
                  <a:gd name="T104" fmla="*/ 596 w 772"/>
                  <a:gd name="T105" fmla="*/ 435 h 602"/>
                  <a:gd name="T106" fmla="*/ 694 w 772"/>
                  <a:gd name="T107" fmla="*/ 329 h 602"/>
                  <a:gd name="T108" fmla="*/ 736 w 772"/>
                  <a:gd name="T109" fmla="*/ 212 h 602"/>
                  <a:gd name="T110" fmla="*/ 772 w 772"/>
                  <a:gd name="T111" fmla="*/ 196 h 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72" h="602">
                    <a:moveTo>
                      <a:pt x="769" y="180"/>
                    </a:moveTo>
                    <a:lnTo>
                      <a:pt x="760" y="182"/>
                    </a:lnTo>
                    <a:lnTo>
                      <a:pt x="751" y="185"/>
                    </a:lnTo>
                    <a:lnTo>
                      <a:pt x="742" y="187"/>
                    </a:lnTo>
                    <a:lnTo>
                      <a:pt x="730" y="190"/>
                    </a:lnTo>
                    <a:lnTo>
                      <a:pt x="718" y="193"/>
                    </a:lnTo>
                    <a:lnTo>
                      <a:pt x="705" y="196"/>
                    </a:lnTo>
                    <a:lnTo>
                      <a:pt x="691" y="198"/>
                    </a:lnTo>
                    <a:lnTo>
                      <a:pt x="676" y="202"/>
                    </a:lnTo>
                    <a:lnTo>
                      <a:pt x="661" y="204"/>
                    </a:lnTo>
                    <a:lnTo>
                      <a:pt x="645" y="208"/>
                    </a:lnTo>
                    <a:lnTo>
                      <a:pt x="629" y="210"/>
                    </a:lnTo>
                    <a:lnTo>
                      <a:pt x="613" y="213"/>
                    </a:lnTo>
                    <a:lnTo>
                      <a:pt x="596" y="216"/>
                    </a:lnTo>
                    <a:lnTo>
                      <a:pt x="579" y="219"/>
                    </a:lnTo>
                    <a:lnTo>
                      <a:pt x="562" y="221"/>
                    </a:lnTo>
                    <a:lnTo>
                      <a:pt x="545" y="224"/>
                    </a:lnTo>
                    <a:lnTo>
                      <a:pt x="531" y="226"/>
                    </a:lnTo>
                    <a:lnTo>
                      <a:pt x="517" y="227"/>
                    </a:lnTo>
                    <a:lnTo>
                      <a:pt x="502" y="230"/>
                    </a:lnTo>
                    <a:lnTo>
                      <a:pt x="487" y="231"/>
                    </a:lnTo>
                    <a:lnTo>
                      <a:pt x="472" y="233"/>
                    </a:lnTo>
                    <a:lnTo>
                      <a:pt x="457" y="234"/>
                    </a:lnTo>
                    <a:lnTo>
                      <a:pt x="443" y="235"/>
                    </a:lnTo>
                    <a:lnTo>
                      <a:pt x="430" y="236"/>
                    </a:lnTo>
                    <a:lnTo>
                      <a:pt x="407" y="238"/>
                    </a:lnTo>
                    <a:lnTo>
                      <a:pt x="384" y="238"/>
                    </a:lnTo>
                    <a:lnTo>
                      <a:pt x="359" y="239"/>
                    </a:lnTo>
                    <a:lnTo>
                      <a:pt x="336" y="240"/>
                    </a:lnTo>
                    <a:lnTo>
                      <a:pt x="312" y="241"/>
                    </a:lnTo>
                    <a:lnTo>
                      <a:pt x="288" y="241"/>
                    </a:lnTo>
                    <a:lnTo>
                      <a:pt x="265" y="242"/>
                    </a:lnTo>
                    <a:lnTo>
                      <a:pt x="241" y="242"/>
                    </a:lnTo>
                    <a:lnTo>
                      <a:pt x="218" y="242"/>
                    </a:lnTo>
                    <a:lnTo>
                      <a:pt x="194" y="242"/>
                    </a:lnTo>
                    <a:lnTo>
                      <a:pt x="170" y="242"/>
                    </a:lnTo>
                    <a:lnTo>
                      <a:pt x="147" y="242"/>
                    </a:lnTo>
                    <a:lnTo>
                      <a:pt x="125" y="241"/>
                    </a:lnTo>
                    <a:lnTo>
                      <a:pt x="102" y="240"/>
                    </a:lnTo>
                    <a:lnTo>
                      <a:pt x="80" y="238"/>
                    </a:lnTo>
                    <a:lnTo>
                      <a:pt x="58" y="235"/>
                    </a:lnTo>
                    <a:lnTo>
                      <a:pt x="55" y="230"/>
                    </a:lnTo>
                    <a:lnTo>
                      <a:pt x="48" y="215"/>
                    </a:lnTo>
                    <a:lnTo>
                      <a:pt x="40" y="194"/>
                    </a:lnTo>
                    <a:lnTo>
                      <a:pt x="33" y="170"/>
                    </a:lnTo>
                    <a:lnTo>
                      <a:pt x="46" y="173"/>
                    </a:lnTo>
                    <a:lnTo>
                      <a:pt x="63" y="175"/>
                    </a:lnTo>
                    <a:lnTo>
                      <a:pt x="84" y="178"/>
                    </a:lnTo>
                    <a:lnTo>
                      <a:pt x="109" y="180"/>
                    </a:lnTo>
                    <a:lnTo>
                      <a:pt x="137" y="181"/>
                    </a:lnTo>
                    <a:lnTo>
                      <a:pt x="167" y="182"/>
                    </a:lnTo>
                    <a:lnTo>
                      <a:pt x="199" y="182"/>
                    </a:lnTo>
                    <a:lnTo>
                      <a:pt x="232" y="182"/>
                    </a:lnTo>
                    <a:lnTo>
                      <a:pt x="266" y="182"/>
                    </a:lnTo>
                    <a:lnTo>
                      <a:pt x="299" y="182"/>
                    </a:lnTo>
                    <a:lnTo>
                      <a:pt x="332" y="181"/>
                    </a:lnTo>
                    <a:lnTo>
                      <a:pt x="363" y="181"/>
                    </a:lnTo>
                    <a:lnTo>
                      <a:pt x="392" y="180"/>
                    </a:lnTo>
                    <a:lnTo>
                      <a:pt x="417" y="179"/>
                    </a:lnTo>
                    <a:lnTo>
                      <a:pt x="440" y="178"/>
                    </a:lnTo>
                    <a:lnTo>
                      <a:pt x="458" y="177"/>
                    </a:lnTo>
                    <a:lnTo>
                      <a:pt x="468" y="177"/>
                    </a:lnTo>
                    <a:lnTo>
                      <a:pt x="478" y="175"/>
                    </a:lnTo>
                    <a:lnTo>
                      <a:pt x="488" y="174"/>
                    </a:lnTo>
                    <a:lnTo>
                      <a:pt x="500" y="174"/>
                    </a:lnTo>
                    <a:lnTo>
                      <a:pt x="510" y="173"/>
                    </a:lnTo>
                    <a:lnTo>
                      <a:pt x="521" y="172"/>
                    </a:lnTo>
                    <a:lnTo>
                      <a:pt x="531" y="171"/>
                    </a:lnTo>
                    <a:lnTo>
                      <a:pt x="540" y="170"/>
                    </a:lnTo>
                    <a:lnTo>
                      <a:pt x="561" y="167"/>
                    </a:lnTo>
                    <a:lnTo>
                      <a:pt x="583" y="165"/>
                    </a:lnTo>
                    <a:lnTo>
                      <a:pt x="604" y="162"/>
                    </a:lnTo>
                    <a:lnTo>
                      <a:pt x="627" y="159"/>
                    </a:lnTo>
                    <a:lnTo>
                      <a:pt x="649" y="157"/>
                    </a:lnTo>
                    <a:lnTo>
                      <a:pt x="671" y="153"/>
                    </a:lnTo>
                    <a:lnTo>
                      <a:pt x="691" y="151"/>
                    </a:lnTo>
                    <a:lnTo>
                      <a:pt x="712" y="149"/>
                    </a:lnTo>
                    <a:lnTo>
                      <a:pt x="716" y="148"/>
                    </a:lnTo>
                    <a:lnTo>
                      <a:pt x="719" y="145"/>
                    </a:lnTo>
                    <a:lnTo>
                      <a:pt x="720" y="143"/>
                    </a:lnTo>
                    <a:lnTo>
                      <a:pt x="721" y="140"/>
                    </a:lnTo>
                    <a:lnTo>
                      <a:pt x="717" y="138"/>
                    </a:lnTo>
                    <a:lnTo>
                      <a:pt x="704" y="138"/>
                    </a:lnTo>
                    <a:lnTo>
                      <a:pt x="686" y="140"/>
                    </a:lnTo>
                    <a:lnTo>
                      <a:pt x="661" y="141"/>
                    </a:lnTo>
                    <a:lnTo>
                      <a:pt x="633" y="143"/>
                    </a:lnTo>
                    <a:lnTo>
                      <a:pt x="601" y="145"/>
                    </a:lnTo>
                    <a:lnTo>
                      <a:pt x="570" y="148"/>
                    </a:lnTo>
                    <a:lnTo>
                      <a:pt x="538" y="150"/>
                    </a:lnTo>
                    <a:lnTo>
                      <a:pt x="528" y="151"/>
                    </a:lnTo>
                    <a:lnTo>
                      <a:pt x="516" y="152"/>
                    </a:lnTo>
                    <a:lnTo>
                      <a:pt x="506" y="153"/>
                    </a:lnTo>
                    <a:lnTo>
                      <a:pt x="494" y="153"/>
                    </a:lnTo>
                    <a:lnTo>
                      <a:pt x="484" y="155"/>
                    </a:lnTo>
                    <a:lnTo>
                      <a:pt x="473" y="156"/>
                    </a:lnTo>
                    <a:lnTo>
                      <a:pt x="464" y="157"/>
                    </a:lnTo>
                    <a:lnTo>
                      <a:pt x="456" y="157"/>
                    </a:lnTo>
                    <a:lnTo>
                      <a:pt x="439" y="158"/>
                    </a:lnTo>
                    <a:lnTo>
                      <a:pt x="417" y="158"/>
                    </a:lnTo>
                    <a:lnTo>
                      <a:pt x="389" y="159"/>
                    </a:lnTo>
                    <a:lnTo>
                      <a:pt x="359" y="159"/>
                    </a:lnTo>
                    <a:lnTo>
                      <a:pt x="327" y="159"/>
                    </a:lnTo>
                    <a:lnTo>
                      <a:pt x="291" y="160"/>
                    </a:lnTo>
                    <a:lnTo>
                      <a:pt x="256" y="160"/>
                    </a:lnTo>
                    <a:lnTo>
                      <a:pt x="220" y="160"/>
                    </a:lnTo>
                    <a:lnTo>
                      <a:pt x="185" y="159"/>
                    </a:lnTo>
                    <a:lnTo>
                      <a:pt x="152" y="159"/>
                    </a:lnTo>
                    <a:lnTo>
                      <a:pt x="121" y="158"/>
                    </a:lnTo>
                    <a:lnTo>
                      <a:pt x="93" y="157"/>
                    </a:lnTo>
                    <a:lnTo>
                      <a:pt x="69" y="156"/>
                    </a:lnTo>
                    <a:lnTo>
                      <a:pt x="50" y="153"/>
                    </a:lnTo>
                    <a:lnTo>
                      <a:pt x="38" y="151"/>
                    </a:lnTo>
                    <a:lnTo>
                      <a:pt x="32" y="148"/>
                    </a:lnTo>
                    <a:lnTo>
                      <a:pt x="56" y="147"/>
                    </a:lnTo>
                    <a:lnTo>
                      <a:pt x="78" y="145"/>
                    </a:lnTo>
                    <a:lnTo>
                      <a:pt x="101" y="143"/>
                    </a:lnTo>
                    <a:lnTo>
                      <a:pt x="123" y="140"/>
                    </a:lnTo>
                    <a:lnTo>
                      <a:pt x="144" y="136"/>
                    </a:lnTo>
                    <a:lnTo>
                      <a:pt x="166" y="132"/>
                    </a:lnTo>
                    <a:lnTo>
                      <a:pt x="186" y="127"/>
                    </a:lnTo>
                    <a:lnTo>
                      <a:pt x="207" y="121"/>
                    </a:lnTo>
                    <a:lnTo>
                      <a:pt x="227" y="115"/>
                    </a:lnTo>
                    <a:lnTo>
                      <a:pt x="247" y="110"/>
                    </a:lnTo>
                    <a:lnTo>
                      <a:pt x="267" y="104"/>
                    </a:lnTo>
                    <a:lnTo>
                      <a:pt x="288" y="97"/>
                    </a:lnTo>
                    <a:lnTo>
                      <a:pt x="309" y="91"/>
                    </a:lnTo>
                    <a:lnTo>
                      <a:pt x="328" y="85"/>
                    </a:lnTo>
                    <a:lnTo>
                      <a:pt x="350" y="79"/>
                    </a:lnTo>
                    <a:lnTo>
                      <a:pt x="371" y="73"/>
                    </a:lnTo>
                    <a:lnTo>
                      <a:pt x="387" y="68"/>
                    </a:lnTo>
                    <a:lnTo>
                      <a:pt x="404" y="61"/>
                    </a:lnTo>
                    <a:lnTo>
                      <a:pt x="423" y="54"/>
                    </a:lnTo>
                    <a:lnTo>
                      <a:pt x="440" y="47"/>
                    </a:lnTo>
                    <a:lnTo>
                      <a:pt x="456" y="40"/>
                    </a:lnTo>
                    <a:lnTo>
                      <a:pt x="469" y="36"/>
                    </a:lnTo>
                    <a:lnTo>
                      <a:pt x="478" y="31"/>
                    </a:lnTo>
                    <a:lnTo>
                      <a:pt x="481" y="30"/>
                    </a:lnTo>
                    <a:lnTo>
                      <a:pt x="487" y="32"/>
                    </a:lnTo>
                    <a:lnTo>
                      <a:pt x="493" y="34"/>
                    </a:lnTo>
                    <a:lnTo>
                      <a:pt x="499" y="36"/>
                    </a:lnTo>
                    <a:lnTo>
                      <a:pt x="506" y="38"/>
                    </a:lnTo>
                    <a:lnTo>
                      <a:pt x="513" y="40"/>
                    </a:lnTo>
                    <a:lnTo>
                      <a:pt x="518" y="43"/>
                    </a:lnTo>
                    <a:lnTo>
                      <a:pt x="524" y="44"/>
                    </a:lnTo>
                    <a:lnTo>
                      <a:pt x="530" y="46"/>
                    </a:lnTo>
                    <a:lnTo>
                      <a:pt x="545" y="52"/>
                    </a:lnTo>
                    <a:lnTo>
                      <a:pt x="560" y="57"/>
                    </a:lnTo>
                    <a:lnTo>
                      <a:pt x="575" y="62"/>
                    </a:lnTo>
                    <a:lnTo>
                      <a:pt x="590" y="68"/>
                    </a:lnTo>
                    <a:lnTo>
                      <a:pt x="606" y="73"/>
                    </a:lnTo>
                    <a:lnTo>
                      <a:pt x="621" y="79"/>
                    </a:lnTo>
                    <a:lnTo>
                      <a:pt x="637" y="84"/>
                    </a:lnTo>
                    <a:lnTo>
                      <a:pt x="652" y="90"/>
                    </a:lnTo>
                    <a:lnTo>
                      <a:pt x="666" y="96"/>
                    </a:lnTo>
                    <a:lnTo>
                      <a:pt x="680" y="102"/>
                    </a:lnTo>
                    <a:lnTo>
                      <a:pt x="694" y="107"/>
                    </a:lnTo>
                    <a:lnTo>
                      <a:pt x="706" y="113"/>
                    </a:lnTo>
                    <a:lnTo>
                      <a:pt x="720" y="119"/>
                    </a:lnTo>
                    <a:lnTo>
                      <a:pt x="733" y="125"/>
                    </a:lnTo>
                    <a:lnTo>
                      <a:pt x="745" y="130"/>
                    </a:lnTo>
                    <a:lnTo>
                      <a:pt x="758" y="136"/>
                    </a:lnTo>
                    <a:lnTo>
                      <a:pt x="760" y="133"/>
                    </a:lnTo>
                    <a:lnTo>
                      <a:pt x="758" y="121"/>
                    </a:lnTo>
                    <a:lnTo>
                      <a:pt x="754" y="108"/>
                    </a:lnTo>
                    <a:lnTo>
                      <a:pt x="748" y="102"/>
                    </a:lnTo>
                    <a:lnTo>
                      <a:pt x="740" y="98"/>
                    </a:lnTo>
                    <a:lnTo>
                      <a:pt x="730" y="94"/>
                    </a:lnTo>
                    <a:lnTo>
                      <a:pt x="722" y="90"/>
                    </a:lnTo>
                    <a:lnTo>
                      <a:pt x="714" y="87"/>
                    </a:lnTo>
                    <a:lnTo>
                      <a:pt x="705" y="83"/>
                    </a:lnTo>
                    <a:lnTo>
                      <a:pt x="697" y="80"/>
                    </a:lnTo>
                    <a:lnTo>
                      <a:pt x="689" y="75"/>
                    </a:lnTo>
                    <a:lnTo>
                      <a:pt x="681" y="72"/>
                    </a:lnTo>
                    <a:lnTo>
                      <a:pt x="662" y="64"/>
                    </a:lnTo>
                    <a:lnTo>
                      <a:pt x="644" y="57"/>
                    </a:lnTo>
                    <a:lnTo>
                      <a:pt x="626" y="50"/>
                    </a:lnTo>
                    <a:lnTo>
                      <a:pt x="606" y="42"/>
                    </a:lnTo>
                    <a:lnTo>
                      <a:pt x="588" y="35"/>
                    </a:lnTo>
                    <a:lnTo>
                      <a:pt x="568" y="28"/>
                    </a:lnTo>
                    <a:lnTo>
                      <a:pt x="548" y="22"/>
                    </a:lnTo>
                    <a:lnTo>
                      <a:pt x="528" y="15"/>
                    </a:lnTo>
                    <a:lnTo>
                      <a:pt x="522" y="13"/>
                    </a:lnTo>
                    <a:lnTo>
                      <a:pt x="516" y="12"/>
                    </a:lnTo>
                    <a:lnTo>
                      <a:pt x="510" y="9"/>
                    </a:lnTo>
                    <a:lnTo>
                      <a:pt x="505" y="7"/>
                    </a:lnTo>
                    <a:lnTo>
                      <a:pt x="499" y="6"/>
                    </a:lnTo>
                    <a:lnTo>
                      <a:pt x="493" y="4"/>
                    </a:lnTo>
                    <a:lnTo>
                      <a:pt x="487" y="2"/>
                    </a:lnTo>
                    <a:lnTo>
                      <a:pt x="481" y="0"/>
                    </a:lnTo>
                    <a:lnTo>
                      <a:pt x="477" y="1"/>
                    </a:lnTo>
                    <a:lnTo>
                      <a:pt x="468" y="6"/>
                    </a:lnTo>
                    <a:lnTo>
                      <a:pt x="453" y="11"/>
                    </a:lnTo>
                    <a:lnTo>
                      <a:pt x="437" y="17"/>
                    </a:lnTo>
                    <a:lnTo>
                      <a:pt x="417" y="25"/>
                    </a:lnTo>
                    <a:lnTo>
                      <a:pt x="398" y="32"/>
                    </a:lnTo>
                    <a:lnTo>
                      <a:pt x="381" y="38"/>
                    </a:lnTo>
                    <a:lnTo>
                      <a:pt x="366" y="44"/>
                    </a:lnTo>
                    <a:lnTo>
                      <a:pt x="348" y="50"/>
                    </a:lnTo>
                    <a:lnTo>
                      <a:pt x="330" y="55"/>
                    </a:lnTo>
                    <a:lnTo>
                      <a:pt x="314" y="61"/>
                    </a:lnTo>
                    <a:lnTo>
                      <a:pt x="298" y="67"/>
                    </a:lnTo>
                    <a:lnTo>
                      <a:pt x="282" y="72"/>
                    </a:lnTo>
                    <a:lnTo>
                      <a:pt x="266" y="77"/>
                    </a:lnTo>
                    <a:lnTo>
                      <a:pt x="249" y="82"/>
                    </a:lnTo>
                    <a:lnTo>
                      <a:pt x="230" y="88"/>
                    </a:lnTo>
                    <a:lnTo>
                      <a:pt x="211" y="92"/>
                    </a:lnTo>
                    <a:lnTo>
                      <a:pt x="189" y="98"/>
                    </a:lnTo>
                    <a:lnTo>
                      <a:pt x="166" y="103"/>
                    </a:lnTo>
                    <a:lnTo>
                      <a:pt x="139" y="108"/>
                    </a:lnTo>
                    <a:lnTo>
                      <a:pt x="109" y="114"/>
                    </a:lnTo>
                    <a:lnTo>
                      <a:pt x="77" y="120"/>
                    </a:lnTo>
                    <a:lnTo>
                      <a:pt x="40" y="126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2" y="155"/>
                    </a:lnTo>
                    <a:lnTo>
                      <a:pt x="5" y="177"/>
                    </a:lnTo>
                    <a:lnTo>
                      <a:pt x="12" y="201"/>
                    </a:lnTo>
                    <a:lnTo>
                      <a:pt x="20" y="223"/>
                    </a:lnTo>
                    <a:lnTo>
                      <a:pt x="28" y="242"/>
                    </a:lnTo>
                    <a:lnTo>
                      <a:pt x="34" y="256"/>
                    </a:lnTo>
                    <a:lnTo>
                      <a:pt x="37" y="262"/>
                    </a:lnTo>
                    <a:lnTo>
                      <a:pt x="63" y="263"/>
                    </a:lnTo>
                    <a:lnTo>
                      <a:pt x="88" y="263"/>
                    </a:lnTo>
                    <a:lnTo>
                      <a:pt x="115" y="263"/>
                    </a:lnTo>
                    <a:lnTo>
                      <a:pt x="140" y="263"/>
                    </a:lnTo>
                    <a:lnTo>
                      <a:pt x="164" y="263"/>
                    </a:lnTo>
                    <a:lnTo>
                      <a:pt x="190" y="263"/>
                    </a:lnTo>
                    <a:lnTo>
                      <a:pt x="214" y="263"/>
                    </a:lnTo>
                    <a:lnTo>
                      <a:pt x="238" y="262"/>
                    </a:lnTo>
                    <a:lnTo>
                      <a:pt x="262" y="262"/>
                    </a:lnTo>
                    <a:lnTo>
                      <a:pt x="287" y="261"/>
                    </a:lnTo>
                    <a:lnTo>
                      <a:pt x="311" y="260"/>
                    </a:lnTo>
                    <a:lnTo>
                      <a:pt x="335" y="260"/>
                    </a:lnTo>
                    <a:lnTo>
                      <a:pt x="358" y="258"/>
                    </a:lnTo>
                    <a:lnTo>
                      <a:pt x="382" y="257"/>
                    </a:lnTo>
                    <a:lnTo>
                      <a:pt x="405" y="257"/>
                    </a:lnTo>
                    <a:lnTo>
                      <a:pt x="430" y="256"/>
                    </a:lnTo>
                    <a:lnTo>
                      <a:pt x="443" y="255"/>
                    </a:lnTo>
                    <a:lnTo>
                      <a:pt x="458" y="254"/>
                    </a:lnTo>
                    <a:lnTo>
                      <a:pt x="473" y="253"/>
                    </a:lnTo>
                    <a:lnTo>
                      <a:pt x="488" y="251"/>
                    </a:lnTo>
                    <a:lnTo>
                      <a:pt x="505" y="249"/>
                    </a:lnTo>
                    <a:lnTo>
                      <a:pt x="520" y="248"/>
                    </a:lnTo>
                    <a:lnTo>
                      <a:pt x="535" y="246"/>
                    </a:lnTo>
                    <a:lnTo>
                      <a:pt x="547" y="245"/>
                    </a:lnTo>
                    <a:lnTo>
                      <a:pt x="573" y="241"/>
                    </a:lnTo>
                    <a:lnTo>
                      <a:pt x="598" y="238"/>
                    </a:lnTo>
                    <a:lnTo>
                      <a:pt x="622" y="233"/>
                    </a:lnTo>
                    <a:lnTo>
                      <a:pt x="645" y="230"/>
                    </a:lnTo>
                    <a:lnTo>
                      <a:pt x="665" y="226"/>
                    </a:lnTo>
                    <a:lnTo>
                      <a:pt x="682" y="223"/>
                    </a:lnTo>
                    <a:lnTo>
                      <a:pt x="696" y="219"/>
                    </a:lnTo>
                    <a:lnTo>
                      <a:pt x="705" y="217"/>
                    </a:lnTo>
                    <a:lnTo>
                      <a:pt x="697" y="239"/>
                    </a:lnTo>
                    <a:lnTo>
                      <a:pt x="690" y="260"/>
                    </a:lnTo>
                    <a:lnTo>
                      <a:pt x="682" y="281"/>
                    </a:lnTo>
                    <a:lnTo>
                      <a:pt x="673" y="303"/>
                    </a:lnTo>
                    <a:lnTo>
                      <a:pt x="671" y="303"/>
                    </a:lnTo>
                    <a:lnTo>
                      <a:pt x="662" y="303"/>
                    </a:lnTo>
                    <a:lnTo>
                      <a:pt x="651" y="304"/>
                    </a:lnTo>
                    <a:lnTo>
                      <a:pt x="636" y="306"/>
                    </a:lnTo>
                    <a:lnTo>
                      <a:pt x="618" y="308"/>
                    </a:lnTo>
                    <a:lnTo>
                      <a:pt x="597" y="310"/>
                    </a:lnTo>
                    <a:lnTo>
                      <a:pt x="575" y="313"/>
                    </a:lnTo>
                    <a:lnTo>
                      <a:pt x="552" y="315"/>
                    </a:lnTo>
                    <a:lnTo>
                      <a:pt x="539" y="316"/>
                    </a:lnTo>
                    <a:lnTo>
                      <a:pt x="524" y="318"/>
                    </a:lnTo>
                    <a:lnTo>
                      <a:pt x="510" y="319"/>
                    </a:lnTo>
                    <a:lnTo>
                      <a:pt x="494" y="321"/>
                    </a:lnTo>
                    <a:lnTo>
                      <a:pt x="479" y="323"/>
                    </a:lnTo>
                    <a:lnTo>
                      <a:pt x="463" y="324"/>
                    </a:lnTo>
                    <a:lnTo>
                      <a:pt x="448" y="326"/>
                    </a:lnTo>
                    <a:lnTo>
                      <a:pt x="433" y="328"/>
                    </a:lnTo>
                    <a:lnTo>
                      <a:pt x="410" y="330"/>
                    </a:lnTo>
                    <a:lnTo>
                      <a:pt x="388" y="332"/>
                    </a:lnTo>
                    <a:lnTo>
                      <a:pt x="365" y="333"/>
                    </a:lnTo>
                    <a:lnTo>
                      <a:pt x="342" y="336"/>
                    </a:lnTo>
                    <a:lnTo>
                      <a:pt x="319" y="338"/>
                    </a:lnTo>
                    <a:lnTo>
                      <a:pt x="296" y="339"/>
                    </a:lnTo>
                    <a:lnTo>
                      <a:pt x="274" y="341"/>
                    </a:lnTo>
                    <a:lnTo>
                      <a:pt x="252" y="343"/>
                    </a:lnTo>
                    <a:lnTo>
                      <a:pt x="231" y="344"/>
                    </a:lnTo>
                    <a:lnTo>
                      <a:pt x="211" y="345"/>
                    </a:lnTo>
                    <a:lnTo>
                      <a:pt x="191" y="346"/>
                    </a:lnTo>
                    <a:lnTo>
                      <a:pt x="171" y="346"/>
                    </a:lnTo>
                    <a:lnTo>
                      <a:pt x="154" y="346"/>
                    </a:lnTo>
                    <a:lnTo>
                      <a:pt x="137" y="347"/>
                    </a:lnTo>
                    <a:lnTo>
                      <a:pt x="121" y="346"/>
                    </a:lnTo>
                    <a:lnTo>
                      <a:pt x="107" y="346"/>
                    </a:lnTo>
                    <a:lnTo>
                      <a:pt x="106" y="348"/>
                    </a:lnTo>
                    <a:lnTo>
                      <a:pt x="106" y="354"/>
                    </a:lnTo>
                    <a:lnTo>
                      <a:pt x="107" y="361"/>
                    </a:lnTo>
                    <a:lnTo>
                      <a:pt x="109" y="363"/>
                    </a:lnTo>
                    <a:lnTo>
                      <a:pt x="126" y="364"/>
                    </a:lnTo>
                    <a:lnTo>
                      <a:pt x="145" y="366"/>
                    </a:lnTo>
                    <a:lnTo>
                      <a:pt x="164" y="367"/>
                    </a:lnTo>
                    <a:lnTo>
                      <a:pt x="184" y="367"/>
                    </a:lnTo>
                    <a:lnTo>
                      <a:pt x="204" y="367"/>
                    </a:lnTo>
                    <a:lnTo>
                      <a:pt x="224" y="367"/>
                    </a:lnTo>
                    <a:lnTo>
                      <a:pt x="245" y="367"/>
                    </a:lnTo>
                    <a:lnTo>
                      <a:pt x="267" y="366"/>
                    </a:lnTo>
                    <a:lnTo>
                      <a:pt x="288" y="364"/>
                    </a:lnTo>
                    <a:lnTo>
                      <a:pt x="310" y="363"/>
                    </a:lnTo>
                    <a:lnTo>
                      <a:pt x="332" y="362"/>
                    </a:lnTo>
                    <a:lnTo>
                      <a:pt x="352" y="360"/>
                    </a:lnTo>
                    <a:lnTo>
                      <a:pt x="374" y="359"/>
                    </a:lnTo>
                    <a:lnTo>
                      <a:pt x="395" y="356"/>
                    </a:lnTo>
                    <a:lnTo>
                      <a:pt x="416" y="355"/>
                    </a:lnTo>
                    <a:lnTo>
                      <a:pt x="437" y="353"/>
                    </a:lnTo>
                    <a:lnTo>
                      <a:pt x="452" y="351"/>
                    </a:lnTo>
                    <a:lnTo>
                      <a:pt x="467" y="349"/>
                    </a:lnTo>
                    <a:lnTo>
                      <a:pt x="481" y="347"/>
                    </a:lnTo>
                    <a:lnTo>
                      <a:pt x="496" y="346"/>
                    </a:lnTo>
                    <a:lnTo>
                      <a:pt x="511" y="344"/>
                    </a:lnTo>
                    <a:lnTo>
                      <a:pt x="525" y="343"/>
                    </a:lnTo>
                    <a:lnTo>
                      <a:pt x="539" y="340"/>
                    </a:lnTo>
                    <a:lnTo>
                      <a:pt x="552" y="339"/>
                    </a:lnTo>
                    <a:lnTo>
                      <a:pt x="574" y="336"/>
                    </a:lnTo>
                    <a:lnTo>
                      <a:pt x="594" y="333"/>
                    </a:lnTo>
                    <a:lnTo>
                      <a:pt x="613" y="331"/>
                    </a:lnTo>
                    <a:lnTo>
                      <a:pt x="629" y="329"/>
                    </a:lnTo>
                    <a:lnTo>
                      <a:pt x="643" y="328"/>
                    </a:lnTo>
                    <a:lnTo>
                      <a:pt x="653" y="325"/>
                    </a:lnTo>
                    <a:lnTo>
                      <a:pt x="659" y="325"/>
                    </a:lnTo>
                    <a:lnTo>
                      <a:pt x="661" y="325"/>
                    </a:lnTo>
                    <a:lnTo>
                      <a:pt x="652" y="340"/>
                    </a:lnTo>
                    <a:lnTo>
                      <a:pt x="641" y="355"/>
                    </a:lnTo>
                    <a:lnTo>
                      <a:pt x="628" y="370"/>
                    </a:lnTo>
                    <a:lnTo>
                      <a:pt x="614" y="385"/>
                    </a:lnTo>
                    <a:lnTo>
                      <a:pt x="600" y="399"/>
                    </a:lnTo>
                    <a:lnTo>
                      <a:pt x="585" y="412"/>
                    </a:lnTo>
                    <a:lnTo>
                      <a:pt x="570" y="423"/>
                    </a:lnTo>
                    <a:lnTo>
                      <a:pt x="556" y="435"/>
                    </a:lnTo>
                    <a:lnTo>
                      <a:pt x="544" y="443"/>
                    </a:lnTo>
                    <a:lnTo>
                      <a:pt x="529" y="452"/>
                    </a:lnTo>
                    <a:lnTo>
                      <a:pt x="515" y="461"/>
                    </a:lnTo>
                    <a:lnTo>
                      <a:pt x="499" y="472"/>
                    </a:lnTo>
                    <a:lnTo>
                      <a:pt x="483" y="481"/>
                    </a:lnTo>
                    <a:lnTo>
                      <a:pt x="467" y="491"/>
                    </a:lnTo>
                    <a:lnTo>
                      <a:pt x="450" y="502"/>
                    </a:lnTo>
                    <a:lnTo>
                      <a:pt x="433" y="512"/>
                    </a:lnTo>
                    <a:lnTo>
                      <a:pt x="416" y="521"/>
                    </a:lnTo>
                    <a:lnTo>
                      <a:pt x="398" y="532"/>
                    </a:lnTo>
                    <a:lnTo>
                      <a:pt x="381" y="542"/>
                    </a:lnTo>
                    <a:lnTo>
                      <a:pt x="365" y="552"/>
                    </a:lnTo>
                    <a:lnTo>
                      <a:pt x="348" y="562"/>
                    </a:lnTo>
                    <a:lnTo>
                      <a:pt x="332" y="571"/>
                    </a:lnTo>
                    <a:lnTo>
                      <a:pt x="315" y="580"/>
                    </a:lnTo>
                    <a:lnTo>
                      <a:pt x="299" y="589"/>
                    </a:lnTo>
                    <a:lnTo>
                      <a:pt x="298" y="594"/>
                    </a:lnTo>
                    <a:lnTo>
                      <a:pt x="302" y="597"/>
                    </a:lnTo>
                    <a:lnTo>
                      <a:pt x="309" y="601"/>
                    </a:lnTo>
                    <a:lnTo>
                      <a:pt x="315" y="602"/>
                    </a:lnTo>
                    <a:lnTo>
                      <a:pt x="322" y="600"/>
                    </a:lnTo>
                    <a:lnTo>
                      <a:pt x="332" y="596"/>
                    </a:lnTo>
                    <a:lnTo>
                      <a:pt x="342" y="592"/>
                    </a:lnTo>
                    <a:lnTo>
                      <a:pt x="355" y="586"/>
                    </a:lnTo>
                    <a:lnTo>
                      <a:pt x="367" y="580"/>
                    </a:lnTo>
                    <a:lnTo>
                      <a:pt x="382" y="572"/>
                    </a:lnTo>
                    <a:lnTo>
                      <a:pt x="398" y="564"/>
                    </a:lnTo>
                    <a:lnTo>
                      <a:pt x="415" y="555"/>
                    </a:lnTo>
                    <a:lnTo>
                      <a:pt x="432" y="544"/>
                    </a:lnTo>
                    <a:lnTo>
                      <a:pt x="449" y="534"/>
                    </a:lnTo>
                    <a:lnTo>
                      <a:pt x="467" y="523"/>
                    </a:lnTo>
                    <a:lnTo>
                      <a:pt x="485" y="512"/>
                    </a:lnTo>
                    <a:lnTo>
                      <a:pt x="503" y="500"/>
                    </a:lnTo>
                    <a:lnTo>
                      <a:pt x="522" y="489"/>
                    </a:lnTo>
                    <a:lnTo>
                      <a:pt x="539" y="476"/>
                    </a:lnTo>
                    <a:lnTo>
                      <a:pt x="556" y="465"/>
                    </a:lnTo>
                    <a:lnTo>
                      <a:pt x="576" y="450"/>
                    </a:lnTo>
                    <a:lnTo>
                      <a:pt x="596" y="435"/>
                    </a:lnTo>
                    <a:lnTo>
                      <a:pt x="615" y="419"/>
                    </a:lnTo>
                    <a:lnTo>
                      <a:pt x="633" y="402"/>
                    </a:lnTo>
                    <a:lnTo>
                      <a:pt x="650" y="387"/>
                    </a:lnTo>
                    <a:lnTo>
                      <a:pt x="665" y="372"/>
                    </a:lnTo>
                    <a:lnTo>
                      <a:pt x="676" y="359"/>
                    </a:lnTo>
                    <a:lnTo>
                      <a:pt x="684" y="346"/>
                    </a:lnTo>
                    <a:lnTo>
                      <a:pt x="694" y="329"/>
                    </a:lnTo>
                    <a:lnTo>
                      <a:pt x="702" y="308"/>
                    </a:lnTo>
                    <a:lnTo>
                      <a:pt x="711" y="286"/>
                    </a:lnTo>
                    <a:lnTo>
                      <a:pt x="719" y="264"/>
                    </a:lnTo>
                    <a:lnTo>
                      <a:pt x="726" y="245"/>
                    </a:lnTo>
                    <a:lnTo>
                      <a:pt x="732" y="227"/>
                    </a:lnTo>
                    <a:lnTo>
                      <a:pt x="735" y="217"/>
                    </a:lnTo>
                    <a:lnTo>
                      <a:pt x="736" y="212"/>
                    </a:lnTo>
                    <a:lnTo>
                      <a:pt x="744" y="210"/>
                    </a:lnTo>
                    <a:lnTo>
                      <a:pt x="752" y="209"/>
                    </a:lnTo>
                    <a:lnTo>
                      <a:pt x="759" y="206"/>
                    </a:lnTo>
                    <a:lnTo>
                      <a:pt x="767" y="205"/>
                    </a:lnTo>
                    <a:lnTo>
                      <a:pt x="770" y="204"/>
                    </a:lnTo>
                    <a:lnTo>
                      <a:pt x="771" y="201"/>
                    </a:lnTo>
                    <a:lnTo>
                      <a:pt x="772" y="196"/>
                    </a:lnTo>
                    <a:lnTo>
                      <a:pt x="772" y="190"/>
                    </a:lnTo>
                    <a:lnTo>
                      <a:pt x="772" y="186"/>
                    </a:lnTo>
                    <a:lnTo>
                      <a:pt x="771" y="182"/>
                    </a:lnTo>
                    <a:lnTo>
                      <a:pt x="770" y="180"/>
                    </a:lnTo>
                    <a:lnTo>
                      <a:pt x="769" y="18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  <p:grpSp>
          <p:nvGrpSpPr>
            <p:cNvPr id="53" name="Group 36"/>
            <p:cNvGrpSpPr>
              <a:grpSpLocks noChangeAspect="1"/>
            </p:cNvGrpSpPr>
            <p:nvPr/>
          </p:nvGrpSpPr>
          <p:grpSpPr bwMode="auto">
            <a:xfrm>
              <a:off x="5768970" y="5591622"/>
              <a:ext cx="814735" cy="626555"/>
              <a:chOff x="2331" y="2718"/>
              <a:chExt cx="1143" cy="879"/>
            </a:xfrm>
          </p:grpSpPr>
          <p:sp>
            <p:nvSpPr>
              <p:cNvPr id="54" name="AutoShape 35"/>
              <p:cNvSpPr>
                <a:spLocks noChangeAspect="1" noChangeArrowheads="1" noTextEdit="1"/>
              </p:cNvSpPr>
              <p:nvPr/>
            </p:nvSpPr>
            <p:spPr bwMode="auto">
              <a:xfrm>
                <a:off x="2331" y="2718"/>
                <a:ext cx="1143" cy="8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5" name="Freeform 38"/>
              <p:cNvSpPr>
                <a:spLocks/>
              </p:cNvSpPr>
              <p:nvPr/>
            </p:nvSpPr>
            <p:spPr bwMode="auto">
              <a:xfrm>
                <a:off x="2386" y="2940"/>
                <a:ext cx="907" cy="431"/>
              </a:xfrm>
              <a:custGeom>
                <a:avLst/>
                <a:gdLst>
                  <a:gd name="T0" fmla="*/ 1675 w 1814"/>
                  <a:gd name="T1" fmla="*/ 192 h 862"/>
                  <a:gd name="T2" fmla="*/ 1469 w 1814"/>
                  <a:gd name="T3" fmla="*/ 137 h 862"/>
                  <a:gd name="T4" fmla="*/ 1344 w 1814"/>
                  <a:gd name="T5" fmla="*/ 110 h 862"/>
                  <a:gd name="T6" fmla="*/ 1235 w 1814"/>
                  <a:gd name="T7" fmla="*/ 94 h 862"/>
                  <a:gd name="T8" fmla="*/ 1138 w 1814"/>
                  <a:gd name="T9" fmla="*/ 81 h 862"/>
                  <a:gd name="T10" fmla="*/ 1054 w 1814"/>
                  <a:gd name="T11" fmla="*/ 67 h 862"/>
                  <a:gd name="T12" fmla="*/ 825 w 1814"/>
                  <a:gd name="T13" fmla="*/ 36 h 862"/>
                  <a:gd name="T14" fmla="*/ 594 w 1814"/>
                  <a:gd name="T15" fmla="*/ 3 h 862"/>
                  <a:gd name="T16" fmla="*/ 473 w 1814"/>
                  <a:gd name="T17" fmla="*/ 22 h 862"/>
                  <a:gd name="T18" fmla="*/ 220 w 1814"/>
                  <a:gd name="T19" fmla="*/ 86 h 862"/>
                  <a:gd name="T20" fmla="*/ 6 w 1814"/>
                  <a:gd name="T21" fmla="*/ 142 h 862"/>
                  <a:gd name="T22" fmla="*/ 6 w 1814"/>
                  <a:gd name="T23" fmla="*/ 229 h 862"/>
                  <a:gd name="T24" fmla="*/ 33 w 1814"/>
                  <a:gd name="T25" fmla="*/ 265 h 862"/>
                  <a:gd name="T26" fmla="*/ 91 w 1814"/>
                  <a:gd name="T27" fmla="*/ 499 h 862"/>
                  <a:gd name="T28" fmla="*/ 132 w 1814"/>
                  <a:gd name="T29" fmla="*/ 552 h 862"/>
                  <a:gd name="T30" fmla="*/ 174 w 1814"/>
                  <a:gd name="T31" fmla="*/ 575 h 862"/>
                  <a:gd name="T32" fmla="*/ 311 w 1814"/>
                  <a:gd name="T33" fmla="*/ 623 h 862"/>
                  <a:gd name="T34" fmla="*/ 522 w 1814"/>
                  <a:gd name="T35" fmla="*/ 687 h 862"/>
                  <a:gd name="T36" fmla="*/ 743 w 1814"/>
                  <a:gd name="T37" fmla="*/ 739 h 862"/>
                  <a:gd name="T38" fmla="*/ 1076 w 1814"/>
                  <a:gd name="T39" fmla="*/ 807 h 862"/>
                  <a:gd name="T40" fmla="*/ 1301 w 1814"/>
                  <a:gd name="T41" fmla="*/ 847 h 862"/>
                  <a:gd name="T42" fmla="*/ 1417 w 1814"/>
                  <a:gd name="T43" fmla="*/ 856 h 862"/>
                  <a:gd name="T44" fmla="*/ 1588 w 1814"/>
                  <a:gd name="T45" fmla="*/ 862 h 862"/>
                  <a:gd name="T46" fmla="*/ 1681 w 1814"/>
                  <a:gd name="T47" fmla="*/ 851 h 862"/>
                  <a:gd name="T48" fmla="*/ 1620 w 1814"/>
                  <a:gd name="T49" fmla="*/ 837 h 862"/>
                  <a:gd name="T50" fmla="*/ 1438 w 1814"/>
                  <a:gd name="T51" fmla="*/ 825 h 862"/>
                  <a:gd name="T52" fmla="*/ 1238 w 1814"/>
                  <a:gd name="T53" fmla="*/ 803 h 862"/>
                  <a:gd name="T54" fmla="*/ 976 w 1814"/>
                  <a:gd name="T55" fmla="*/ 754 h 862"/>
                  <a:gd name="T56" fmla="*/ 673 w 1814"/>
                  <a:gd name="T57" fmla="*/ 691 h 862"/>
                  <a:gd name="T58" fmla="*/ 483 w 1814"/>
                  <a:gd name="T59" fmla="*/ 645 h 862"/>
                  <a:gd name="T60" fmla="*/ 289 w 1814"/>
                  <a:gd name="T61" fmla="*/ 584 h 862"/>
                  <a:gd name="T62" fmla="*/ 174 w 1814"/>
                  <a:gd name="T63" fmla="*/ 545 h 862"/>
                  <a:gd name="T64" fmla="*/ 134 w 1814"/>
                  <a:gd name="T65" fmla="*/ 520 h 862"/>
                  <a:gd name="T66" fmla="*/ 91 w 1814"/>
                  <a:gd name="T67" fmla="*/ 416 h 862"/>
                  <a:gd name="T68" fmla="*/ 81 w 1814"/>
                  <a:gd name="T69" fmla="*/ 280 h 862"/>
                  <a:gd name="T70" fmla="*/ 213 w 1814"/>
                  <a:gd name="T71" fmla="*/ 334 h 862"/>
                  <a:gd name="T72" fmla="*/ 323 w 1814"/>
                  <a:gd name="T73" fmla="*/ 373 h 862"/>
                  <a:gd name="T74" fmla="*/ 421 w 1814"/>
                  <a:gd name="T75" fmla="*/ 403 h 862"/>
                  <a:gd name="T76" fmla="*/ 564 w 1814"/>
                  <a:gd name="T77" fmla="*/ 434 h 862"/>
                  <a:gd name="T78" fmla="*/ 751 w 1814"/>
                  <a:gd name="T79" fmla="*/ 467 h 862"/>
                  <a:gd name="T80" fmla="*/ 970 w 1814"/>
                  <a:gd name="T81" fmla="*/ 496 h 862"/>
                  <a:gd name="T82" fmla="*/ 1206 w 1814"/>
                  <a:gd name="T83" fmla="*/ 516 h 862"/>
                  <a:gd name="T84" fmla="*/ 1409 w 1814"/>
                  <a:gd name="T85" fmla="*/ 517 h 862"/>
                  <a:gd name="T86" fmla="*/ 1352 w 1814"/>
                  <a:gd name="T87" fmla="*/ 499 h 862"/>
                  <a:gd name="T88" fmla="*/ 1186 w 1814"/>
                  <a:gd name="T89" fmla="*/ 492 h 862"/>
                  <a:gd name="T90" fmla="*/ 963 w 1814"/>
                  <a:gd name="T91" fmla="*/ 471 h 862"/>
                  <a:gd name="T92" fmla="*/ 723 w 1814"/>
                  <a:gd name="T93" fmla="*/ 440 h 862"/>
                  <a:gd name="T94" fmla="*/ 508 w 1814"/>
                  <a:gd name="T95" fmla="*/ 401 h 862"/>
                  <a:gd name="T96" fmla="*/ 360 w 1814"/>
                  <a:gd name="T97" fmla="*/ 359 h 862"/>
                  <a:gd name="T98" fmla="*/ 228 w 1814"/>
                  <a:gd name="T99" fmla="*/ 312 h 862"/>
                  <a:gd name="T100" fmla="*/ 81 w 1814"/>
                  <a:gd name="T101" fmla="*/ 256 h 862"/>
                  <a:gd name="T102" fmla="*/ 25 w 1814"/>
                  <a:gd name="T103" fmla="*/ 183 h 862"/>
                  <a:gd name="T104" fmla="*/ 225 w 1814"/>
                  <a:gd name="T105" fmla="*/ 115 h 862"/>
                  <a:gd name="T106" fmla="*/ 465 w 1814"/>
                  <a:gd name="T107" fmla="*/ 51 h 862"/>
                  <a:gd name="T108" fmla="*/ 563 w 1814"/>
                  <a:gd name="T109" fmla="*/ 27 h 862"/>
                  <a:gd name="T110" fmla="*/ 672 w 1814"/>
                  <a:gd name="T111" fmla="*/ 38 h 862"/>
                  <a:gd name="T112" fmla="*/ 828 w 1814"/>
                  <a:gd name="T113" fmla="*/ 59 h 862"/>
                  <a:gd name="T114" fmla="*/ 1004 w 1814"/>
                  <a:gd name="T115" fmla="*/ 83 h 862"/>
                  <a:gd name="T116" fmla="*/ 1166 w 1814"/>
                  <a:gd name="T117" fmla="*/ 106 h 862"/>
                  <a:gd name="T118" fmla="*/ 1288 w 1814"/>
                  <a:gd name="T119" fmla="*/ 124 h 862"/>
                  <a:gd name="T120" fmla="*/ 1435 w 1814"/>
                  <a:gd name="T121" fmla="*/ 151 h 862"/>
                  <a:gd name="T122" fmla="*/ 1634 w 1814"/>
                  <a:gd name="T123" fmla="*/ 202 h 862"/>
                  <a:gd name="T124" fmla="*/ 1805 w 1814"/>
                  <a:gd name="T125" fmla="*/ 257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14" h="862">
                    <a:moveTo>
                      <a:pt x="1812" y="242"/>
                    </a:moveTo>
                    <a:lnTo>
                      <a:pt x="1791" y="233"/>
                    </a:lnTo>
                    <a:lnTo>
                      <a:pt x="1767" y="222"/>
                    </a:lnTo>
                    <a:lnTo>
                      <a:pt x="1738" y="213"/>
                    </a:lnTo>
                    <a:lnTo>
                      <a:pt x="1708" y="203"/>
                    </a:lnTo>
                    <a:lnTo>
                      <a:pt x="1675" y="192"/>
                    </a:lnTo>
                    <a:lnTo>
                      <a:pt x="1640" y="182"/>
                    </a:lnTo>
                    <a:lnTo>
                      <a:pt x="1605" y="173"/>
                    </a:lnTo>
                    <a:lnTo>
                      <a:pt x="1570" y="162"/>
                    </a:lnTo>
                    <a:lnTo>
                      <a:pt x="1535" y="153"/>
                    </a:lnTo>
                    <a:lnTo>
                      <a:pt x="1502" y="145"/>
                    </a:lnTo>
                    <a:lnTo>
                      <a:pt x="1469" y="137"/>
                    </a:lnTo>
                    <a:lnTo>
                      <a:pt x="1439" y="130"/>
                    </a:lnTo>
                    <a:lnTo>
                      <a:pt x="1413" y="124"/>
                    </a:lnTo>
                    <a:lnTo>
                      <a:pt x="1390" y="119"/>
                    </a:lnTo>
                    <a:lnTo>
                      <a:pt x="1371" y="115"/>
                    </a:lnTo>
                    <a:lnTo>
                      <a:pt x="1358" y="113"/>
                    </a:lnTo>
                    <a:lnTo>
                      <a:pt x="1344" y="110"/>
                    </a:lnTo>
                    <a:lnTo>
                      <a:pt x="1328" y="108"/>
                    </a:lnTo>
                    <a:lnTo>
                      <a:pt x="1310" y="106"/>
                    </a:lnTo>
                    <a:lnTo>
                      <a:pt x="1292" y="102"/>
                    </a:lnTo>
                    <a:lnTo>
                      <a:pt x="1273" y="100"/>
                    </a:lnTo>
                    <a:lnTo>
                      <a:pt x="1254" y="97"/>
                    </a:lnTo>
                    <a:lnTo>
                      <a:pt x="1235" y="94"/>
                    </a:lnTo>
                    <a:lnTo>
                      <a:pt x="1216" y="91"/>
                    </a:lnTo>
                    <a:lnTo>
                      <a:pt x="1197" y="89"/>
                    </a:lnTo>
                    <a:lnTo>
                      <a:pt x="1181" y="86"/>
                    </a:lnTo>
                    <a:lnTo>
                      <a:pt x="1165" y="84"/>
                    </a:lnTo>
                    <a:lnTo>
                      <a:pt x="1151" y="82"/>
                    </a:lnTo>
                    <a:lnTo>
                      <a:pt x="1138" y="81"/>
                    </a:lnTo>
                    <a:lnTo>
                      <a:pt x="1129" y="78"/>
                    </a:lnTo>
                    <a:lnTo>
                      <a:pt x="1121" y="78"/>
                    </a:lnTo>
                    <a:lnTo>
                      <a:pt x="1118" y="77"/>
                    </a:lnTo>
                    <a:lnTo>
                      <a:pt x="1103" y="75"/>
                    </a:lnTo>
                    <a:lnTo>
                      <a:pt x="1081" y="71"/>
                    </a:lnTo>
                    <a:lnTo>
                      <a:pt x="1054" y="67"/>
                    </a:lnTo>
                    <a:lnTo>
                      <a:pt x="1023" y="63"/>
                    </a:lnTo>
                    <a:lnTo>
                      <a:pt x="987" y="57"/>
                    </a:lnTo>
                    <a:lnTo>
                      <a:pt x="949" y="53"/>
                    </a:lnTo>
                    <a:lnTo>
                      <a:pt x="909" y="47"/>
                    </a:lnTo>
                    <a:lnTo>
                      <a:pt x="868" y="41"/>
                    </a:lnTo>
                    <a:lnTo>
                      <a:pt x="825" y="36"/>
                    </a:lnTo>
                    <a:lnTo>
                      <a:pt x="782" y="30"/>
                    </a:lnTo>
                    <a:lnTo>
                      <a:pt x="740" y="24"/>
                    </a:lnTo>
                    <a:lnTo>
                      <a:pt x="699" y="18"/>
                    </a:lnTo>
                    <a:lnTo>
                      <a:pt x="661" y="13"/>
                    </a:lnTo>
                    <a:lnTo>
                      <a:pt x="625" y="8"/>
                    </a:lnTo>
                    <a:lnTo>
                      <a:pt x="594" y="3"/>
                    </a:lnTo>
                    <a:lnTo>
                      <a:pt x="567" y="0"/>
                    </a:lnTo>
                    <a:lnTo>
                      <a:pt x="562" y="0"/>
                    </a:lnTo>
                    <a:lnTo>
                      <a:pt x="549" y="3"/>
                    </a:lnTo>
                    <a:lnTo>
                      <a:pt x="530" y="8"/>
                    </a:lnTo>
                    <a:lnTo>
                      <a:pt x="504" y="14"/>
                    </a:lnTo>
                    <a:lnTo>
                      <a:pt x="473" y="22"/>
                    </a:lnTo>
                    <a:lnTo>
                      <a:pt x="438" y="31"/>
                    </a:lnTo>
                    <a:lnTo>
                      <a:pt x="398" y="41"/>
                    </a:lnTo>
                    <a:lnTo>
                      <a:pt x="356" y="52"/>
                    </a:lnTo>
                    <a:lnTo>
                      <a:pt x="312" y="63"/>
                    </a:lnTo>
                    <a:lnTo>
                      <a:pt x="266" y="75"/>
                    </a:lnTo>
                    <a:lnTo>
                      <a:pt x="220" y="86"/>
                    </a:lnTo>
                    <a:lnTo>
                      <a:pt x="175" y="99"/>
                    </a:lnTo>
                    <a:lnTo>
                      <a:pt x="130" y="109"/>
                    </a:lnTo>
                    <a:lnTo>
                      <a:pt x="87" y="121"/>
                    </a:lnTo>
                    <a:lnTo>
                      <a:pt x="47" y="130"/>
                    </a:lnTo>
                    <a:lnTo>
                      <a:pt x="11" y="139"/>
                    </a:lnTo>
                    <a:lnTo>
                      <a:pt x="6" y="142"/>
                    </a:lnTo>
                    <a:lnTo>
                      <a:pt x="3" y="145"/>
                    </a:lnTo>
                    <a:lnTo>
                      <a:pt x="1" y="150"/>
                    </a:lnTo>
                    <a:lnTo>
                      <a:pt x="0" y="154"/>
                    </a:lnTo>
                    <a:lnTo>
                      <a:pt x="0" y="169"/>
                    </a:lnTo>
                    <a:lnTo>
                      <a:pt x="2" y="199"/>
                    </a:lnTo>
                    <a:lnTo>
                      <a:pt x="6" y="229"/>
                    </a:lnTo>
                    <a:lnTo>
                      <a:pt x="10" y="244"/>
                    </a:lnTo>
                    <a:lnTo>
                      <a:pt x="16" y="247"/>
                    </a:lnTo>
                    <a:lnTo>
                      <a:pt x="20" y="249"/>
                    </a:lnTo>
                    <a:lnTo>
                      <a:pt x="26" y="252"/>
                    </a:lnTo>
                    <a:lnTo>
                      <a:pt x="32" y="255"/>
                    </a:lnTo>
                    <a:lnTo>
                      <a:pt x="33" y="265"/>
                    </a:lnTo>
                    <a:lnTo>
                      <a:pt x="38" y="291"/>
                    </a:lnTo>
                    <a:lnTo>
                      <a:pt x="46" y="328"/>
                    </a:lnTo>
                    <a:lnTo>
                      <a:pt x="55" y="373"/>
                    </a:lnTo>
                    <a:lnTo>
                      <a:pt x="66" y="419"/>
                    </a:lnTo>
                    <a:lnTo>
                      <a:pt x="78" y="462"/>
                    </a:lnTo>
                    <a:lnTo>
                      <a:pt x="91" y="499"/>
                    </a:lnTo>
                    <a:lnTo>
                      <a:pt x="102" y="523"/>
                    </a:lnTo>
                    <a:lnTo>
                      <a:pt x="107" y="530"/>
                    </a:lnTo>
                    <a:lnTo>
                      <a:pt x="112" y="536"/>
                    </a:lnTo>
                    <a:lnTo>
                      <a:pt x="119" y="542"/>
                    </a:lnTo>
                    <a:lnTo>
                      <a:pt x="125" y="546"/>
                    </a:lnTo>
                    <a:lnTo>
                      <a:pt x="132" y="552"/>
                    </a:lnTo>
                    <a:lnTo>
                      <a:pt x="139" y="557"/>
                    </a:lnTo>
                    <a:lnTo>
                      <a:pt x="146" y="561"/>
                    </a:lnTo>
                    <a:lnTo>
                      <a:pt x="153" y="566"/>
                    </a:lnTo>
                    <a:lnTo>
                      <a:pt x="155" y="567"/>
                    </a:lnTo>
                    <a:lnTo>
                      <a:pt x="162" y="570"/>
                    </a:lnTo>
                    <a:lnTo>
                      <a:pt x="174" y="575"/>
                    </a:lnTo>
                    <a:lnTo>
                      <a:pt x="189" y="581"/>
                    </a:lnTo>
                    <a:lnTo>
                      <a:pt x="207" y="588"/>
                    </a:lnTo>
                    <a:lnTo>
                      <a:pt x="229" y="596"/>
                    </a:lnTo>
                    <a:lnTo>
                      <a:pt x="254" y="604"/>
                    </a:lnTo>
                    <a:lnTo>
                      <a:pt x="282" y="613"/>
                    </a:lnTo>
                    <a:lnTo>
                      <a:pt x="311" y="623"/>
                    </a:lnTo>
                    <a:lnTo>
                      <a:pt x="343" y="634"/>
                    </a:lnTo>
                    <a:lnTo>
                      <a:pt x="376" y="644"/>
                    </a:lnTo>
                    <a:lnTo>
                      <a:pt x="412" y="656"/>
                    </a:lnTo>
                    <a:lnTo>
                      <a:pt x="448" y="666"/>
                    </a:lnTo>
                    <a:lnTo>
                      <a:pt x="485" y="677"/>
                    </a:lnTo>
                    <a:lnTo>
                      <a:pt x="522" y="687"/>
                    </a:lnTo>
                    <a:lnTo>
                      <a:pt x="560" y="697"/>
                    </a:lnTo>
                    <a:lnTo>
                      <a:pt x="583" y="703"/>
                    </a:lnTo>
                    <a:lnTo>
                      <a:pt x="614" y="710"/>
                    </a:lnTo>
                    <a:lnTo>
                      <a:pt x="651" y="719"/>
                    </a:lnTo>
                    <a:lnTo>
                      <a:pt x="695" y="728"/>
                    </a:lnTo>
                    <a:lnTo>
                      <a:pt x="743" y="739"/>
                    </a:lnTo>
                    <a:lnTo>
                      <a:pt x="795" y="750"/>
                    </a:lnTo>
                    <a:lnTo>
                      <a:pt x="850" y="762"/>
                    </a:lnTo>
                    <a:lnTo>
                      <a:pt x="907" y="773"/>
                    </a:lnTo>
                    <a:lnTo>
                      <a:pt x="964" y="785"/>
                    </a:lnTo>
                    <a:lnTo>
                      <a:pt x="1021" y="795"/>
                    </a:lnTo>
                    <a:lnTo>
                      <a:pt x="1076" y="807"/>
                    </a:lnTo>
                    <a:lnTo>
                      <a:pt x="1128" y="817"/>
                    </a:lnTo>
                    <a:lnTo>
                      <a:pt x="1178" y="826"/>
                    </a:lnTo>
                    <a:lnTo>
                      <a:pt x="1223" y="834"/>
                    </a:lnTo>
                    <a:lnTo>
                      <a:pt x="1261" y="841"/>
                    </a:lnTo>
                    <a:lnTo>
                      <a:pt x="1293" y="846"/>
                    </a:lnTo>
                    <a:lnTo>
                      <a:pt x="1301" y="847"/>
                    </a:lnTo>
                    <a:lnTo>
                      <a:pt x="1313" y="848"/>
                    </a:lnTo>
                    <a:lnTo>
                      <a:pt x="1329" y="849"/>
                    </a:lnTo>
                    <a:lnTo>
                      <a:pt x="1347" y="852"/>
                    </a:lnTo>
                    <a:lnTo>
                      <a:pt x="1368" y="853"/>
                    </a:lnTo>
                    <a:lnTo>
                      <a:pt x="1392" y="855"/>
                    </a:lnTo>
                    <a:lnTo>
                      <a:pt x="1417" y="856"/>
                    </a:lnTo>
                    <a:lnTo>
                      <a:pt x="1444" y="857"/>
                    </a:lnTo>
                    <a:lnTo>
                      <a:pt x="1473" y="860"/>
                    </a:lnTo>
                    <a:lnTo>
                      <a:pt x="1502" y="861"/>
                    </a:lnTo>
                    <a:lnTo>
                      <a:pt x="1530" y="862"/>
                    </a:lnTo>
                    <a:lnTo>
                      <a:pt x="1560" y="862"/>
                    </a:lnTo>
                    <a:lnTo>
                      <a:pt x="1588" y="862"/>
                    </a:lnTo>
                    <a:lnTo>
                      <a:pt x="1617" y="862"/>
                    </a:lnTo>
                    <a:lnTo>
                      <a:pt x="1643" y="861"/>
                    </a:lnTo>
                    <a:lnTo>
                      <a:pt x="1668" y="860"/>
                    </a:lnTo>
                    <a:lnTo>
                      <a:pt x="1673" y="859"/>
                    </a:lnTo>
                    <a:lnTo>
                      <a:pt x="1678" y="855"/>
                    </a:lnTo>
                    <a:lnTo>
                      <a:pt x="1681" y="851"/>
                    </a:lnTo>
                    <a:lnTo>
                      <a:pt x="1683" y="845"/>
                    </a:lnTo>
                    <a:lnTo>
                      <a:pt x="1680" y="844"/>
                    </a:lnTo>
                    <a:lnTo>
                      <a:pt x="1672" y="841"/>
                    </a:lnTo>
                    <a:lnTo>
                      <a:pt x="1658" y="840"/>
                    </a:lnTo>
                    <a:lnTo>
                      <a:pt x="1642" y="839"/>
                    </a:lnTo>
                    <a:lnTo>
                      <a:pt x="1620" y="837"/>
                    </a:lnTo>
                    <a:lnTo>
                      <a:pt x="1596" y="836"/>
                    </a:lnTo>
                    <a:lnTo>
                      <a:pt x="1568" y="833"/>
                    </a:lnTo>
                    <a:lnTo>
                      <a:pt x="1539" y="832"/>
                    </a:lnTo>
                    <a:lnTo>
                      <a:pt x="1506" y="830"/>
                    </a:lnTo>
                    <a:lnTo>
                      <a:pt x="1473" y="828"/>
                    </a:lnTo>
                    <a:lnTo>
                      <a:pt x="1438" y="825"/>
                    </a:lnTo>
                    <a:lnTo>
                      <a:pt x="1402" y="822"/>
                    </a:lnTo>
                    <a:lnTo>
                      <a:pt x="1367" y="818"/>
                    </a:lnTo>
                    <a:lnTo>
                      <a:pt x="1331" y="815"/>
                    </a:lnTo>
                    <a:lnTo>
                      <a:pt x="1296" y="811"/>
                    </a:lnTo>
                    <a:lnTo>
                      <a:pt x="1263" y="807"/>
                    </a:lnTo>
                    <a:lnTo>
                      <a:pt x="1238" y="803"/>
                    </a:lnTo>
                    <a:lnTo>
                      <a:pt x="1206" y="798"/>
                    </a:lnTo>
                    <a:lnTo>
                      <a:pt x="1168" y="791"/>
                    </a:lnTo>
                    <a:lnTo>
                      <a:pt x="1125" y="783"/>
                    </a:lnTo>
                    <a:lnTo>
                      <a:pt x="1079" y="773"/>
                    </a:lnTo>
                    <a:lnTo>
                      <a:pt x="1028" y="764"/>
                    </a:lnTo>
                    <a:lnTo>
                      <a:pt x="976" y="754"/>
                    </a:lnTo>
                    <a:lnTo>
                      <a:pt x="923" y="743"/>
                    </a:lnTo>
                    <a:lnTo>
                      <a:pt x="869" y="733"/>
                    </a:lnTo>
                    <a:lnTo>
                      <a:pt x="816" y="721"/>
                    </a:lnTo>
                    <a:lnTo>
                      <a:pt x="765" y="711"/>
                    </a:lnTo>
                    <a:lnTo>
                      <a:pt x="717" y="702"/>
                    </a:lnTo>
                    <a:lnTo>
                      <a:pt x="673" y="691"/>
                    </a:lnTo>
                    <a:lnTo>
                      <a:pt x="632" y="683"/>
                    </a:lnTo>
                    <a:lnTo>
                      <a:pt x="599" y="675"/>
                    </a:lnTo>
                    <a:lnTo>
                      <a:pt x="571" y="670"/>
                    </a:lnTo>
                    <a:lnTo>
                      <a:pt x="544" y="663"/>
                    </a:lnTo>
                    <a:lnTo>
                      <a:pt x="514" y="655"/>
                    </a:lnTo>
                    <a:lnTo>
                      <a:pt x="483" y="645"/>
                    </a:lnTo>
                    <a:lnTo>
                      <a:pt x="450" y="636"/>
                    </a:lnTo>
                    <a:lnTo>
                      <a:pt x="417" y="626"/>
                    </a:lnTo>
                    <a:lnTo>
                      <a:pt x="383" y="615"/>
                    </a:lnTo>
                    <a:lnTo>
                      <a:pt x="351" y="605"/>
                    </a:lnTo>
                    <a:lnTo>
                      <a:pt x="319" y="595"/>
                    </a:lnTo>
                    <a:lnTo>
                      <a:pt x="289" y="584"/>
                    </a:lnTo>
                    <a:lnTo>
                      <a:pt x="261" y="575"/>
                    </a:lnTo>
                    <a:lnTo>
                      <a:pt x="236" y="567"/>
                    </a:lnTo>
                    <a:lnTo>
                      <a:pt x="214" y="559"/>
                    </a:lnTo>
                    <a:lnTo>
                      <a:pt x="195" y="553"/>
                    </a:lnTo>
                    <a:lnTo>
                      <a:pt x="183" y="549"/>
                    </a:lnTo>
                    <a:lnTo>
                      <a:pt x="174" y="545"/>
                    </a:lnTo>
                    <a:lnTo>
                      <a:pt x="170" y="544"/>
                    </a:lnTo>
                    <a:lnTo>
                      <a:pt x="160" y="539"/>
                    </a:lnTo>
                    <a:lnTo>
                      <a:pt x="151" y="535"/>
                    </a:lnTo>
                    <a:lnTo>
                      <a:pt x="144" y="530"/>
                    </a:lnTo>
                    <a:lnTo>
                      <a:pt x="139" y="524"/>
                    </a:lnTo>
                    <a:lnTo>
                      <a:pt x="134" y="520"/>
                    </a:lnTo>
                    <a:lnTo>
                      <a:pt x="130" y="514"/>
                    </a:lnTo>
                    <a:lnTo>
                      <a:pt x="125" y="509"/>
                    </a:lnTo>
                    <a:lnTo>
                      <a:pt x="119" y="504"/>
                    </a:lnTo>
                    <a:lnTo>
                      <a:pt x="111" y="481"/>
                    </a:lnTo>
                    <a:lnTo>
                      <a:pt x="101" y="451"/>
                    </a:lnTo>
                    <a:lnTo>
                      <a:pt x="91" y="416"/>
                    </a:lnTo>
                    <a:lnTo>
                      <a:pt x="81" y="379"/>
                    </a:lnTo>
                    <a:lnTo>
                      <a:pt x="72" y="343"/>
                    </a:lnTo>
                    <a:lnTo>
                      <a:pt x="64" y="311"/>
                    </a:lnTo>
                    <a:lnTo>
                      <a:pt x="59" y="286"/>
                    </a:lnTo>
                    <a:lnTo>
                      <a:pt x="57" y="268"/>
                    </a:lnTo>
                    <a:lnTo>
                      <a:pt x="81" y="280"/>
                    </a:lnTo>
                    <a:lnTo>
                      <a:pt x="106" y="290"/>
                    </a:lnTo>
                    <a:lnTo>
                      <a:pt x="127" y="300"/>
                    </a:lnTo>
                    <a:lnTo>
                      <a:pt x="151" y="309"/>
                    </a:lnTo>
                    <a:lnTo>
                      <a:pt x="171" y="318"/>
                    </a:lnTo>
                    <a:lnTo>
                      <a:pt x="192" y="326"/>
                    </a:lnTo>
                    <a:lnTo>
                      <a:pt x="213" y="334"/>
                    </a:lnTo>
                    <a:lnTo>
                      <a:pt x="232" y="341"/>
                    </a:lnTo>
                    <a:lnTo>
                      <a:pt x="252" y="348"/>
                    </a:lnTo>
                    <a:lnTo>
                      <a:pt x="270" y="355"/>
                    </a:lnTo>
                    <a:lnTo>
                      <a:pt x="289" y="362"/>
                    </a:lnTo>
                    <a:lnTo>
                      <a:pt x="306" y="368"/>
                    </a:lnTo>
                    <a:lnTo>
                      <a:pt x="323" y="373"/>
                    </a:lnTo>
                    <a:lnTo>
                      <a:pt x="340" y="379"/>
                    </a:lnTo>
                    <a:lnTo>
                      <a:pt x="356" y="384"/>
                    </a:lnTo>
                    <a:lnTo>
                      <a:pt x="372" y="389"/>
                    </a:lnTo>
                    <a:lnTo>
                      <a:pt x="387" y="394"/>
                    </a:lnTo>
                    <a:lnTo>
                      <a:pt x="403" y="399"/>
                    </a:lnTo>
                    <a:lnTo>
                      <a:pt x="421" y="403"/>
                    </a:lnTo>
                    <a:lnTo>
                      <a:pt x="442" y="408"/>
                    </a:lnTo>
                    <a:lnTo>
                      <a:pt x="463" y="413"/>
                    </a:lnTo>
                    <a:lnTo>
                      <a:pt x="486" y="418"/>
                    </a:lnTo>
                    <a:lnTo>
                      <a:pt x="511" y="423"/>
                    </a:lnTo>
                    <a:lnTo>
                      <a:pt x="537" y="429"/>
                    </a:lnTo>
                    <a:lnTo>
                      <a:pt x="564" y="434"/>
                    </a:lnTo>
                    <a:lnTo>
                      <a:pt x="592" y="440"/>
                    </a:lnTo>
                    <a:lnTo>
                      <a:pt x="622" y="445"/>
                    </a:lnTo>
                    <a:lnTo>
                      <a:pt x="653" y="451"/>
                    </a:lnTo>
                    <a:lnTo>
                      <a:pt x="684" y="456"/>
                    </a:lnTo>
                    <a:lnTo>
                      <a:pt x="718" y="462"/>
                    </a:lnTo>
                    <a:lnTo>
                      <a:pt x="751" y="467"/>
                    </a:lnTo>
                    <a:lnTo>
                      <a:pt x="786" y="472"/>
                    </a:lnTo>
                    <a:lnTo>
                      <a:pt x="821" y="477"/>
                    </a:lnTo>
                    <a:lnTo>
                      <a:pt x="857" y="482"/>
                    </a:lnTo>
                    <a:lnTo>
                      <a:pt x="894" y="487"/>
                    </a:lnTo>
                    <a:lnTo>
                      <a:pt x="932" y="492"/>
                    </a:lnTo>
                    <a:lnTo>
                      <a:pt x="970" y="496"/>
                    </a:lnTo>
                    <a:lnTo>
                      <a:pt x="1008" y="500"/>
                    </a:lnTo>
                    <a:lnTo>
                      <a:pt x="1047" y="504"/>
                    </a:lnTo>
                    <a:lnTo>
                      <a:pt x="1087" y="507"/>
                    </a:lnTo>
                    <a:lnTo>
                      <a:pt x="1126" y="511"/>
                    </a:lnTo>
                    <a:lnTo>
                      <a:pt x="1166" y="514"/>
                    </a:lnTo>
                    <a:lnTo>
                      <a:pt x="1206" y="516"/>
                    </a:lnTo>
                    <a:lnTo>
                      <a:pt x="1247" y="519"/>
                    </a:lnTo>
                    <a:lnTo>
                      <a:pt x="1286" y="520"/>
                    </a:lnTo>
                    <a:lnTo>
                      <a:pt x="1326" y="521"/>
                    </a:lnTo>
                    <a:lnTo>
                      <a:pt x="1367" y="522"/>
                    </a:lnTo>
                    <a:lnTo>
                      <a:pt x="1407" y="522"/>
                    </a:lnTo>
                    <a:lnTo>
                      <a:pt x="1409" y="517"/>
                    </a:lnTo>
                    <a:lnTo>
                      <a:pt x="1408" y="508"/>
                    </a:lnTo>
                    <a:lnTo>
                      <a:pt x="1405" y="499"/>
                    </a:lnTo>
                    <a:lnTo>
                      <a:pt x="1401" y="496"/>
                    </a:lnTo>
                    <a:lnTo>
                      <a:pt x="1387" y="497"/>
                    </a:lnTo>
                    <a:lnTo>
                      <a:pt x="1371" y="498"/>
                    </a:lnTo>
                    <a:lnTo>
                      <a:pt x="1352" y="499"/>
                    </a:lnTo>
                    <a:lnTo>
                      <a:pt x="1330" y="499"/>
                    </a:lnTo>
                    <a:lnTo>
                      <a:pt x="1306" y="498"/>
                    </a:lnTo>
                    <a:lnTo>
                      <a:pt x="1279" y="498"/>
                    </a:lnTo>
                    <a:lnTo>
                      <a:pt x="1249" y="496"/>
                    </a:lnTo>
                    <a:lnTo>
                      <a:pt x="1219" y="494"/>
                    </a:lnTo>
                    <a:lnTo>
                      <a:pt x="1186" y="492"/>
                    </a:lnTo>
                    <a:lnTo>
                      <a:pt x="1151" y="490"/>
                    </a:lnTo>
                    <a:lnTo>
                      <a:pt x="1115" y="486"/>
                    </a:lnTo>
                    <a:lnTo>
                      <a:pt x="1079" y="483"/>
                    </a:lnTo>
                    <a:lnTo>
                      <a:pt x="1040" y="479"/>
                    </a:lnTo>
                    <a:lnTo>
                      <a:pt x="1002" y="476"/>
                    </a:lnTo>
                    <a:lnTo>
                      <a:pt x="963" y="471"/>
                    </a:lnTo>
                    <a:lnTo>
                      <a:pt x="923" y="467"/>
                    </a:lnTo>
                    <a:lnTo>
                      <a:pt x="883" y="462"/>
                    </a:lnTo>
                    <a:lnTo>
                      <a:pt x="842" y="456"/>
                    </a:lnTo>
                    <a:lnTo>
                      <a:pt x="802" y="452"/>
                    </a:lnTo>
                    <a:lnTo>
                      <a:pt x="763" y="446"/>
                    </a:lnTo>
                    <a:lnTo>
                      <a:pt x="723" y="440"/>
                    </a:lnTo>
                    <a:lnTo>
                      <a:pt x="684" y="433"/>
                    </a:lnTo>
                    <a:lnTo>
                      <a:pt x="646" y="428"/>
                    </a:lnTo>
                    <a:lnTo>
                      <a:pt x="609" y="421"/>
                    </a:lnTo>
                    <a:lnTo>
                      <a:pt x="575" y="415"/>
                    </a:lnTo>
                    <a:lnTo>
                      <a:pt x="540" y="408"/>
                    </a:lnTo>
                    <a:lnTo>
                      <a:pt x="508" y="401"/>
                    </a:lnTo>
                    <a:lnTo>
                      <a:pt x="477" y="394"/>
                    </a:lnTo>
                    <a:lnTo>
                      <a:pt x="448" y="387"/>
                    </a:lnTo>
                    <a:lnTo>
                      <a:pt x="421" y="379"/>
                    </a:lnTo>
                    <a:lnTo>
                      <a:pt x="397" y="372"/>
                    </a:lnTo>
                    <a:lnTo>
                      <a:pt x="375" y="365"/>
                    </a:lnTo>
                    <a:lnTo>
                      <a:pt x="360" y="359"/>
                    </a:lnTo>
                    <a:lnTo>
                      <a:pt x="343" y="354"/>
                    </a:lnTo>
                    <a:lnTo>
                      <a:pt x="323" y="346"/>
                    </a:lnTo>
                    <a:lnTo>
                      <a:pt x="302" y="339"/>
                    </a:lnTo>
                    <a:lnTo>
                      <a:pt x="277" y="330"/>
                    </a:lnTo>
                    <a:lnTo>
                      <a:pt x="253" y="321"/>
                    </a:lnTo>
                    <a:lnTo>
                      <a:pt x="228" y="312"/>
                    </a:lnTo>
                    <a:lnTo>
                      <a:pt x="202" y="302"/>
                    </a:lnTo>
                    <a:lnTo>
                      <a:pt x="177" y="293"/>
                    </a:lnTo>
                    <a:lnTo>
                      <a:pt x="152" y="283"/>
                    </a:lnTo>
                    <a:lnTo>
                      <a:pt x="127" y="273"/>
                    </a:lnTo>
                    <a:lnTo>
                      <a:pt x="103" y="264"/>
                    </a:lnTo>
                    <a:lnTo>
                      <a:pt x="81" y="256"/>
                    </a:lnTo>
                    <a:lnTo>
                      <a:pt x="62" y="247"/>
                    </a:lnTo>
                    <a:lnTo>
                      <a:pt x="44" y="238"/>
                    </a:lnTo>
                    <a:lnTo>
                      <a:pt x="29" y="232"/>
                    </a:lnTo>
                    <a:lnTo>
                      <a:pt x="29" y="222"/>
                    </a:lnTo>
                    <a:lnTo>
                      <a:pt x="27" y="205"/>
                    </a:lnTo>
                    <a:lnTo>
                      <a:pt x="25" y="183"/>
                    </a:lnTo>
                    <a:lnTo>
                      <a:pt x="25" y="166"/>
                    </a:lnTo>
                    <a:lnTo>
                      <a:pt x="59" y="158"/>
                    </a:lnTo>
                    <a:lnTo>
                      <a:pt x="99" y="147"/>
                    </a:lnTo>
                    <a:lnTo>
                      <a:pt x="139" y="137"/>
                    </a:lnTo>
                    <a:lnTo>
                      <a:pt x="182" y="125"/>
                    </a:lnTo>
                    <a:lnTo>
                      <a:pt x="225" y="115"/>
                    </a:lnTo>
                    <a:lnTo>
                      <a:pt x="269" y="104"/>
                    </a:lnTo>
                    <a:lnTo>
                      <a:pt x="312" y="92"/>
                    </a:lnTo>
                    <a:lnTo>
                      <a:pt x="355" y="81"/>
                    </a:lnTo>
                    <a:lnTo>
                      <a:pt x="395" y="69"/>
                    </a:lnTo>
                    <a:lnTo>
                      <a:pt x="432" y="60"/>
                    </a:lnTo>
                    <a:lnTo>
                      <a:pt x="465" y="51"/>
                    </a:lnTo>
                    <a:lnTo>
                      <a:pt x="494" y="42"/>
                    </a:lnTo>
                    <a:lnTo>
                      <a:pt x="518" y="37"/>
                    </a:lnTo>
                    <a:lnTo>
                      <a:pt x="537" y="31"/>
                    </a:lnTo>
                    <a:lnTo>
                      <a:pt x="548" y="29"/>
                    </a:lnTo>
                    <a:lnTo>
                      <a:pt x="552" y="27"/>
                    </a:lnTo>
                    <a:lnTo>
                      <a:pt x="563" y="27"/>
                    </a:lnTo>
                    <a:lnTo>
                      <a:pt x="576" y="29"/>
                    </a:lnTo>
                    <a:lnTo>
                      <a:pt x="592" y="30"/>
                    </a:lnTo>
                    <a:lnTo>
                      <a:pt x="609" y="32"/>
                    </a:lnTo>
                    <a:lnTo>
                      <a:pt x="629" y="33"/>
                    </a:lnTo>
                    <a:lnTo>
                      <a:pt x="650" y="36"/>
                    </a:lnTo>
                    <a:lnTo>
                      <a:pt x="672" y="38"/>
                    </a:lnTo>
                    <a:lnTo>
                      <a:pt x="695" y="41"/>
                    </a:lnTo>
                    <a:lnTo>
                      <a:pt x="720" y="44"/>
                    </a:lnTo>
                    <a:lnTo>
                      <a:pt x="745" y="47"/>
                    </a:lnTo>
                    <a:lnTo>
                      <a:pt x="772" y="51"/>
                    </a:lnTo>
                    <a:lnTo>
                      <a:pt x="800" y="54"/>
                    </a:lnTo>
                    <a:lnTo>
                      <a:pt x="828" y="59"/>
                    </a:lnTo>
                    <a:lnTo>
                      <a:pt x="857" y="62"/>
                    </a:lnTo>
                    <a:lnTo>
                      <a:pt x="886" y="66"/>
                    </a:lnTo>
                    <a:lnTo>
                      <a:pt x="915" y="70"/>
                    </a:lnTo>
                    <a:lnTo>
                      <a:pt x="945" y="75"/>
                    </a:lnTo>
                    <a:lnTo>
                      <a:pt x="974" y="78"/>
                    </a:lnTo>
                    <a:lnTo>
                      <a:pt x="1004" y="83"/>
                    </a:lnTo>
                    <a:lnTo>
                      <a:pt x="1032" y="86"/>
                    </a:lnTo>
                    <a:lnTo>
                      <a:pt x="1060" y="91"/>
                    </a:lnTo>
                    <a:lnTo>
                      <a:pt x="1088" y="94"/>
                    </a:lnTo>
                    <a:lnTo>
                      <a:pt x="1115" y="99"/>
                    </a:lnTo>
                    <a:lnTo>
                      <a:pt x="1141" y="102"/>
                    </a:lnTo>
                    <a:lnTo>
                      <a:pt x="1166" y="106"/>
                    </a:lnTo>
                    <a:lnTo>
                      <a:pt x="1190" y="110"/>
                    </a:lnTo>
                    <a:lnTo>
                      <a:pt x="1213" y="113"/>
                    </a:lnTo>
                    <a:lnTo>
                      <a:pt x="1234" y="116"/>
                    </a:lnTo>
                    <a:lnTo>
                      <a:pt x="1254" y="120"/>
                    </a:lnTo>
                    <a:lnTo>
                      <a:pt x="1272" y="122"/>
                    </a:lnTo>
                    <a:lnTo>
                      <a:pt x="1288" y="124"/>
                    </a:lnTo>
                    <a:lnTo>
                      <a:pt x="1302" y="127"/>
                    </a:lnTo>
                    <a:lnTo>
                      <a:pt x="1325" y="130"/>
                    </a:lnTo>
                    <a:lnTo>
                      <a:pt x="1349" y="135"/>
                    </a:lnTo>
                    <a:lnTo>
                      <a:pt x="1376" y="139"/>
                    </a:lnTo>
                    <a:lnTo>
                      <a:pt x="1405" y="145"/>
                    </a:lnTo>
                    <a:lnTo>
                      <a:pt x="1435" y="151"/>
                    </a:lnTo>
                    <a:lnTo>
                      <a:pt x="1466" y="158"/>
                    </a:lnTo>
                    <a:lnTo>
                      <a:pt x="1498" y="166"/>
                    </a:lnTo>
                    <a:lnTo>
                      <a:pt x="1532" y="174"/>
                    </a:lnTo>
                    <a:lnTo>
                      <a:pt x="1566" y="182"/>
                    </a:lnTo>
                    <a:lnTo>
                      <a:pt x="1600" y="191"/>
                    </a:lnTo>
                    <a:lnTo>
                      <a:pt x="1634" y="202"/>
                    </a:lnTo>
                    <a:lnTo>
                      <a:pt x="1668" y="211"/>
                    </a:lnTo>
                    <a:lnTo>
                      <a:pt x="1701" y="222"/>
                    </a:lnTo>
                    <a:lnTo>
                      <a:pt x="1734" y="233"/>
                    </a:lnTo>
                    <a:lnTo>
                      <a:pt x="1767" y="245"/>
                    </a:lnTo>
                    <a:lnTo>
                      <a:pt x="1798" y="257"/>
                    </a:lnTo>
                    <a:lnTo>
                      <a:pt x="1805" y="257"/>
                    </a:lnTo>
                    <a:lnTo>
                      <a:pt x="1811" y="252"/>
                    </a:lnTo>
                    <a:lnTo>
                      <a:pt x="1814" y="247"/>
                    </a:lnTo>
                    <a:lnTo>
                      <a:pt x="1812" y="2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6" name="Freeform 39"/>
              <p:cNvSpPr>
                <a:spLocks/>
              </p:cNvSpPr>
              <p:nvPr/>
            </p:nvSpPr>
            <p:spPr bwMode="auto">
              <a:xfrm>
                <a:off x="2540" y="2972"/>
                <a:ext cx="702" cy="111"/>
              </a:xfrm>
              <a:custGeom>
                <a:avLst/>
                <a:gdLst>
                  <a:gd name="T0" fmla="*/ 1255 w 1403"/>
                  <a:gd name="T1" fmla="*/ 203 h 223"/>
                  <a:gd name="T2" fmla="*/ 1160 w 1403"/>
                  <a:gd name="T3" fmla="*/ 184 h 223"/>
                  <a:gd name="T4" fmla="*/ 1056 w 1403"/>
                  <a:gd name="T5" fmla="*/ 164 h 223"/>
                  <a:gd name="T6" fmla="*/ 972 w 1403"/>
                  <a:gd name="T7" fmla="*/ 150 h 223"/>
                  <a:gd name="T8" fmla="*/ 887 w 1403"/>
                  <a:gd name="T9" fmla="*/ 138 h 223"/>
                  <a:gd name="T10" fmla="*/ 747 w 1403"/>
                  <a:gd name="T11" fmla="*/ 119 h 223"/>
                  <a:gd name="T12" fmla="*/ 601 w 1403"/>
                  <a:gd name="T13" fmla="*/ 100 h 223"/>
                  <a:gd name="T14" fmla="*/ 502 w 1403"/>
                  <a:gd name="T15" fmla="*/ 86 h 223"/>
                  <a:gd name="T16" fmla="*/ 428 w 1403"/>
                  <a:gd name="T17" fmla="*/ 73 h 223"/>
                  <a:gd name="T18" fmla="*/ 345 w 1403"/>
                  <a:gd name="T19" fmla="*/ 66 h 223"/>
                  <a:gd name="T20" fmla="*/ 324 w 1403"/>
                  <a:gd name="T21" fmla="*/ 29 h 223"/>
                  <a:gd name="T22" fmla="*/ 367 w 1403"/>
                  <a:gd name="T23" fmla="*/ 26 h 223"/>
                  <a:gd name="T24" fmla="*/ 467 w 1403"/>
                  <a:gd name="T25" fmla="*/ 36 h 223"/>
                  <a:gd name="T26" fmla="*/ 584 w 1403"/>
                  <a:gd name="T27" fmla="*/ 51 h 223"/>
                  <a:gd name="T28" fmla="*/ 682 w 1403"/>
                  <a:gd name="T29" fmla="*/ 65 h 223"/>
                  <a:gd name="T30" fmla="*/ 756 w 1403"/>
                  <a:gd name="T31" fmla="*/ 76 h 223"/>
                  <a:gd name="T32" fmla="*/ 855 w 1403"/>
                  <a:gd name="T33" fmla="*/ 90 h 223"/>
                  <a:gd name="T34" fmla="*/ 964 w 1403"/>
                  <a:gd name="T35" fmla="*/ 105 h 223"/>
                  <a:gd name="T36" fmla="*/ 1061 w 1403"/>
                  <a:gd name="T37" fmla="*/ 123 h 223"/>
                  <a:gd name="T38" fmla="*/ 1135 w 1403"/>
                  <a:gd name="T39" fmla="*/ 136 h 223"/>
                  <a:gd name="T40" fmla="*/ 1233 w 1403"/>
                  <a:gd name="T41" fmla="*/ 159 h 223"/>
                  <a:gd name="T42" fmla="*/ 1330 w 1403"/>
                  <a:gd name="T43" fmla="*/ 183 h 223"/>
                  <a:gd name="T44" fmla="*/ 1394 w 1403"/>
                  <a:gd name="T45" fmla="*/ 199 h 223"/>
                  <a:gd name="T46" fmla="*/ 1399 w 1403"/>
                  <a:gd name="T47" fmla="*/ 191 h 223"/>
                  <a:gd name="T48" fmla="*/ 1327 w 1403"/>
                  <a:gd name="T49" fmla="*/ 168 h 223"/>
                  <a:gd name="T50" fmla="*/ 1220 w 1403"/>
                  <a:gd name="T51" fmla="*/ 140 h 223"/>
                  <a:gd name="T52" fmla="*/ 1123 w 1403"/>
                  <a:gd name="T53" fmla="*/ 116 h 223"/>
                  <a:gd name="T54" fmla="*/ 1069 w 1403"/>
                  <a:gd name="T55" fmla="*/ 104 h 223"/>
                  <a:gd name="T56" fmla="*/ 1066 w 1403"/>
                  <a:gd name="T57" fmla="*/ 103 h 223"/>
                  <a:gd name="T58" fmla="*/ 1023 w 1403"/>
                  <a:gd name="T59" fmla="*/ 95 h 223"/>
                  <a:gd name="T60" fmla="*/ 926 w 1403"/>
                  <a:gd name="T61" fmla="*/ 80 h 223"/>
                  <a:gd name="T62" fmla="*/ 812 w 1403"/>
                  <a:gd name="T63" fmla="*/ 64 h 223"/>
                  <a:gd name="T64" fmla="*/ 714 w 1403"/>
                  <a:gd name="T65" fmla="*/ 49 h 223"/>
                  <a:gd name="T66" fmla="*/ 645 w 1403"/>
                  <a:gd name="T67" fmla="*/ 40 h 223"/>
                  <a:gd name="T68" fmla="*/ 537 w 1403"/>
                  <a:gd name="T69" fmla="*/ 26 h 223"/>
                  <a:gd name="T70" fmla="*/ 419 w 1403"/>
                  <a:gd name="T71" fmla="*/ 12 h 223"/>
                  <a:gd name="T72" fmla="*/ 329 w 1403"/>
                  <a:gd name="T73" fmla="*/ 2 h 223"/>
                  <a:gd name="T74" fmla="*/ 308 w 1403"/>
                  <a:gd name="T75" fmla="*/ 19 h 223"/>
                  <a:gd name="T76" fmla="*/ 270 w 1403"/>
                  <a:gd name="T77" fmla="*/ 76 h 223"/>
                  <a:gd name="T78" fmla="*/ 195 w 1403"/>
                  <a:gd name="T79" fmla="*/ 90 h 223"/>
                  <a:gd name="T80" fmla="*/ 120 w 1403"/>
                  <a:gd name="T81" fmla="*/ 109 h 223"/>
                  <a:gd name="T82" fmla="*/ 41 w 1403"/>
                  <a:gd name="T83" fmla="*/ 132 h 223"/>
                  <a:gd name="T84" fmla="*/ 7 w 1403"/>
                  <a:gd name="T85" fmla="*/ 154 h 223"/>
                  <a:gd name="T86" fmla="*/ 51 w 1403"/>
                  <a:gd name="T87" fmla="*/ 147 h 223"/>
                  <a:gd name="T88" fmla="*/ 134 w 1403"/>
                  <a:gd name="T89" fmla="*/ 123 h 223"/>
                  <a:gd name="T90" fmla="*/ 224 w 1403"/>
                  <a:gd name="T91" fmla="*/ 103 h 223"/>
                  <a:gd name="T92" fmla="*/ 291 w 1403"/>
                  <a:gd name="T93" fmla="*/ 93 h 223"/>
                  <a:gd name="T94" fmla="*/ 309 w 1403"/>
                  <a:gd name="T95" fmla="*/ 162 h 223"/>
                  <a:gd name="T96" fmla="*/ 324 w 1403"/>
                  <a:gd name="T97" fmla="*/ 146 h 223"/>
                  <a:gd name="T98" fmla="*/ 338 w 1403"/>
                  <a:gd name="T99" fmla="*/ 86 h 223"/>
                  <a:gd name="T100" fmla="*/ 387 w 1403"/>
                  <a:gd name="T101" fmla="*/ 88 h 223"/>
                  <a:gd name="T102" fmla="*/ 436 w 1403"/>
                  <a:gd name="T103" fmla="*/ 95 h 223"/>
                  <a:gd name="T104" fmla="*/ 485 w 1403"/>
                  <a:gd name="T105" fmla="*/ 102 h 223"/>
                  <a:gd name="T106" fmla="*/ 530 w 1403"/>
                  <a:gd name="T107" fmla="*/ 108 h 223"/>
                  <a:gd name="T108" fmla="*/ 594 w 1403"/>
                  <a:gd name="T109" fmla="*/ 116 h 223"/>
                  <a:gd name="T110" fmla="*/ 689 w 1403"/>
                  <a:gd name="T111" fmla="*/ 128 h 223"/>
                  <a:gd name="T112" fmla="*/ 782 w 1403"/>
                  <a:gd name="T113" fmla="*/ 141 h 223"/>
                  <a:gd name="T114" fmla="*/ 850 w 1403"/>
                  <a:gd name="T115" fmla="*/ 150 h 223"/>
                  <a:gd name="T116" fmla="*/ 964 w 1403"/>
                  <a:gd name="T117" fmla="*/ 169 h 223"/>
                  <a:gd name="T118" fmla="*/ 1106 w 1403"/>
                  <a:gd name="T119" fmla="*/ 192 h 223"/>
                  <a:gd name="T120" fmla="*/ 1235 w 1403"/>
                  <a:gd name="T121" fmla="*/ 212 h 223"/>
                  <a:gd name="T122" fmla="*/ 1304 w 1403"/>
                  <a:gd name="T123" fmla="*/ 217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03" h="223">
                    <a:moveTo>
                      <a:pt x="1304" y="217"/>
                    </a:moveTo>
                    <a:lnTo>
                      <a:pt x="1290" y="212"/>
                    </a:lnTo>
                    <a:lnTo>
                      <a:pt x="1274" y="208"/>
                    </a:lnTo>
                    <a:lnTo>
                      <a:pt x="1255" y="203"/>
                    </a:lnTo>
                    <a:lnTo>
                      <a:pt x="1233" y="199"/>
                    </a:lnTo>
                    <a:lnTo>
                      <a:pt x="1210" y="193"/>
                    </a:lnTo>
                    <a:lnTo>
                      <a:pt x="1186" y="188"/>
                    </a:lnTo>
                    <a:lnTo>
                      <a:pt x="1160" y="184"/>
                    </a:lnTo>
                    <a:lnTo>
                      <a:pt x="1134" y="178"/>
                    </a:lnTo>
                    <a:lnTo>
                      <a:pt x="1107" y="173"/>
                    </a:lnTo>
                    <a:lnTo>
                      <a:pt x="1082" y="169"/>
                    </a:lnTo>
                    <a:lnTo>
                      <a:pt x="1056" y="164"/>
                    </a:lnTo>
                    <a:lnTo>
                      <a:pt x="1032" y="161"/>
                    </a:lnTo>
                    <a:lnTo>
                      <a:pt x="1010" y="157"/>
                    </a:lnTo>
                    <a:lnTo>
                      <a:pt x="990" y="154"/>
                    </a:lnTo>
                    <a:lnTo>
                      <a:pt x="972" y="150"/>
                    </a:lnTo>
                    <a:lnTo>
                      <a:pt x="957" y="148"/>
                    </a:lnTo>
                    <a:lnTo>
                      <a:pt x="939" y="144"/>
                    </a:lnTo>
                    <a:lnTo>
                      <a:pt x="916" y="141"/>
                    </a:lnTo>
                    <a:lnTo>
                      <a:pt x="887" y="138"/>
                    </a:lnTo>
                    <a:lnTo>
                      <a:pt x="856" y="133"/>
                    </a:lnTo>
                    <a:lnTo>
                      <a:pt x="821" y="128"/>
                    </a:lnTo>
                    <a:lnTo>
                      <a:pt x="784" y="124"/>
                    </a:lnTo>
                    <a:lnTo>
                      <a:pt x="747" y="119"/>
                    </a:lnTo>
                    <a:lnTo>
                      <a:pt x="709" y="113"/>
                    </a:lnTo>
                    <a:lnTo>
                      <a:pt x="671" y="109"/>
                    </a:lnTo>
                    <a:lnTo>
                      <a:pt x="636" y="104"/>
                    </a:lnTo>
                    <a:lnTo>
                      <a:pt x="601" y="100"/>
                    </a:lnTo>
                    <a:lnTo>
                      <a:pt x="570" y="95"/>
                    </a:lnTo>
                    <a:lnTo>
                      <a:pt x="542" y="91"/>
                    </a:lnTo>
                    <a:lnTo>
                      <a:pt x="519" y="88"/>
                    </a:lnTo>
                    <a:lnTo>
                      <a:pt x="502" y="86"/>
                    </a:lnTo>
                    <a:lnTo>
                      <a:pt x="490" y="83"/>
                    </a:lnTo>
                    <a:lnTo>
                      <a:pt x="470" y="80"/>
                    </a:lnTo>
                    <a:lnTo>
                      <a:pt x="449" y="76"/>
                    </a:lnTo>
                    <a:lnTo>
                      <a:pt x="428" y="73"/>
                    </a:lnTo>
                    <a:lnTo>
                      <a:pt x="407" y="71"/>
                    </a:lnTo>
                    <a:lnTo>
                      <a:pt x="387" y="68"/>
                    </a:lnTo>
                    <a:lnTo>
                      <a:pt x="366" y="67"/>
                    </a:lnTo>
                    <a:lnTo>
                      <a:pt x="345" y="66"/>
                    </a:lnTo>
                    <a:lnTo>
                      <a:pt x="324" y="66"/>
                    </a:lnTo>
                    <a:lnTo>
                      <a:pt x="323" y="59"/>
                    </a:lnTo>
                    <a:lnTo>
                      <a:pt x="323" y="44"/>
                    </a:lnTo>
                    <a:lnTo>
                      <a:pt x="324" y="29"/>
                    </a:lnTo>
                    <a:lnTo>
                      <a:pt x="326" y="22"/>
                    </a:lnTo>
                    <a:lnTo>
                      <a:pt x="335" y="22"/>
                    </a:lnTo>
                    <a:lnTo>
                      <a:pt x="350" y="23"/>
                    </a:lnTo>
                    <a:lnTo>
                      <a:pt x="367" y="26"/>
                    </a:lnTo>
                    <a:lnTo>
                      <a:pt x="389" y="27"/>
                    </a:lnTo>
                    <a:lnTo>
                      <a:pt x="413" y="30"/>
                    </a:lnTo>
                    <a:lnTo>
                      <a:pt x="440" y="33"/>
                    </a:lnTo>
                    <a:lnTo>
                      <a:pt x="467" y="36"/>
                    </a:lnTo>
                    <a:lnTo>
                      <a:pt x="496" y="40"/>
                    </a:lnTo>
                    <a:lnTo>
                      <a:pt x="526" y="43"/>
                    </a:lnTo>
                    <a:lnTo>
                      <a:pt x="555" y="46"/>
                    </a:lnTo>
                    <a:lnTo>
                      <a:pt x="584" y="51"/>
                    </a:lnTo>
                    <a:lnTo>
                      <a:pt x="611" y="55"/>
                    </a:lnTo>
                    <a:lnTo>
                      <a:pt x="638" y="58"/>
                    </a:lnTo>
                    <a:lnTo>
                      <a:pt x="661" y="61"/>
                    </a:lnTo>
                    <a:lnTo>
                      <a:pt x="682" y="65"/>
                    </a:lnTo>
                    <a:lnTo>
                      <a:pt x="699" y="67"/>
                    </a:lnTo>
                    <a:lnTo>
                      <a:pt x="715" y="70"/>
                    </a:lnTo>
                    <a:lnTo>
                      <a:pt x="734" y="73"/>
                    </a:lnTo>
                    <a:lnTo>
                      <a:pt x="756" y="76"/>
                    </a:lnTo>
                    <a:lnTo>
                      <a:pt x="779" y="79"/>
                    </a:lnTo>
                    <a:lnTo>
                      <a:pt x="803" y="82"/>
                    </a:lnTo>
                    <a:lnTo>
                      <a:pt x="828" y="86"/>
                    </a:lnTo>
                    <a:lnTo>
                      <a:pt x="855" y="90"/>
                    </a:lnTo>
                    <a:lnTo>
                      <a:pt x="882" y="94"/>
                    </a:lnTo>
                    <a:lnTo>
                      <a:pt x="910" y="97"/>
                    </a:lnTo>
                    <a:lnTo>
                      <a:pt x="937" y="102"/>
                    </a:lnTo>
                    <a:lnTo>
                      <a:pt x="964" y="105"/>
                    </a:lnTo>
                    <a:lnTo>
                      <a:pt x="990" y="110"/>
                    </a:lnTo>
                    <a:lnTo>
                      <a:pt x="1015" y="115"/>
                    </a:lnTo>
                    <a:lnTo>
                      <a:pt x="1039" y="119"/>
                    </a:lnTo>
                    <a:lnTo>
                      <a:pt x="1061" y="123"/>
                    </a:lnTo>
                    <a:lnTo>
                      <a:pt x="1081" y="127"/>
                    </a:lnTo>
                    <a:lnTo>
                      <a:pt x="1096" y="129"/>
                    </a:lnTo>
                    <a:lnTo>
                      <a:pt x="1114" y="133"/>
                    </a:lnTo>
                    <a:lnTo>
                      <a:pt x="1135" y="136"/>
                    </a:lnTo>
                    <a:lnTo>
                      <a:pt x="1158" y="142"/>
                    </a:lnTo>
                    <a:lnTo>
                      <a:pt x="1182" y="147"/>
                    </a:lnTo>
                    <a:lnTo>
                      <a:pt x="1207" y="153"/>
                    </a:lnTo>
                    <a:lnTo>
                      <a:pt x="1233" y="159"/>
                    </a:lnTo>
                    <a:lnTo>
                      <a:pt x="1258" y="165"/>
                    </a:lnTo>
                    <a:lnTo>
                      <a:pt x="1284" y="171"/>
                    </a:lnTo>
                    <a:lnTo>
                      <a:pt x="1307" y="177"/>
                    </a:lnTo>
                    <a:lnTo>
                      <a:pt x="1330" y="183"/>
                    </a:lnTo>
                    <a:lnTo>
                      <a:pt x="1349" y="188"/>
                    </a:lnTo>
                    <a:lnTo>
                      <a:pt x="1368" y="192"/>
                    </a:lnTo>
                    <a:lnTo>
                      <a:pt x="1383" y="195"/>
                    </a:lnTo>
                    <a:lnTo>
                      <a:pt x="1394" y="199"/>
                    </a:lnTo>
                    <a:lnTo>
                      <a:pt x="1401" y="200"/>
                    </a:lnTo>
                    <a:lnTo>
                      <a:pt x="1403" y="199"/>
                    </a:lnTo>
                    <a:lnTo>
                      <a:pt x="1402" y="194"/>
                    </a:lnTo>
                    <a:lnTo>
                      <a:pt x="1399" y="191"/>
                    </a:lnTo>
                    <a:lnTo>
                      <a:pt x="1395" y="187"/>
                    </a:lnTo>
                    <a:lnTo>
                      <a:pt x="1375" y="181"/>
                    </a:lnTo>
                    <a:lnTo>
                      <a:pt x="1353" y="174"/>
                    </a:lnTo>
                    <a:lnTo>
                      <a:pt x="1327" y="168"/>
                    </a:lnTo>
                    <a:lnTo>
                      <a:pt x="1301" y="161"/>
                    </a:lnTo>
                    <a:lnTo>
                      <a:pt x="1274" y="154"/>
                    </a:lnTo>
                    <a:lnTo>
                      <a:pt x="1247" y="147"/>
                    </a:lnTo>
                    <a:lnTo>
                      <a:pt x="1220" y="140"/>
                    </a:lnTo>
                    <a:lnTo>
                      <a:pt x="1194" y="133"/>
                    </a:lnTo>
                    <a:lnTo>
                      <a:pt x="1168" y="127"/>
                    </a:lnTo>
                    <a:lnTo>
                      <a:pt x="1144" y="121"/>
                    </a:lnTo>
                    <a:lnTo>
                      <a:pt x="1123" y="116"/>
                    </a:lnTo>
                    <a:lnTo>
                      <a:pt x="1105" y="111"/>
                    </a:lnTo>
                    <a:lnTo>
                      <a:pt x="1089" y="108"/>
                    </a:lnTo>
                    <a:lnTo>
                      <a:pt x="1077" y="105"/>
                    </a:lnTo>
                    <a:lnTo>
                      <a:pt x="1069" y="104"/>
                    </a:lnTo>
                    <a:lnTo>
                      <a:pt x="1067" y="103"/>
                    </a:lnTo>
                    <a:lnTo>
                      <a:pt x="1067" y="103"/>
                    </a:lnTo>
                    <a:lnTo>
                      <a:pt x="1067" y="103"/>
                    </a:lnTo>
                    <a:lnTo>
                      <a:pt x="1066" y="103"/>
                    </a:lnTo>
                    <a:lnTo>
                      <a:pt x="1066" y="103"/>
                    </a:lnTo>
                    <a:lnTo>
                      <a:pt x="1055" y="101"/>
                    </a:lnTo>
                    <a:lnTo>
                      <a:pt x="1041" y="98"/>
                    </a:lnTo>
                    <a:lnTo>
                      <a:pt x="1023" y="95"/>
                    </a:lnTo>
                    <a:lnTo>
                      <a:pt x="1002" y="91"/>
                    </a:lnTo>
                    <a:lnTo>
                      <a:pt x="979" y="88"/>
                    </a:lnTo>
                    <a:lnTo>
                      <a:pt x="953" y="85"/>
                    </a:lnTo>
                    <a:lnTo>
                      <a:pt x="926" y="80"/>
                    </a:lnTo>
                    <a:lnTo>
                      <a:pt x="898" y="76"/>
                    </a:lnTo>
                    <a:lnTo>
                      <a:pt x="870" y="72"/>
                    </a:lnTo>
                    <a:lnTo>
                      <a:pt x="841" y="67"/>
                    </a:lnTo>
                    <a:lnTo>
                      <a:pt x="812" y="64"/>
                    </a:lnTo>
                    <a:lnTo>
                      <a:pt x="784" y="59"/>
                    </a:lnTo>
                    <a:lnTo>
                      <a:pt x="759" y="56"/>
                    </a:lnTo>
                    <a:lnTo>
                      <a:pt x="735" y="52"/>
                    </a:lnTo>
                    <a:lnTo>
                      <a:pt x="714" y="49"/>
                    </a:lnTo>
                    <a:lnTo>
                      <a:pt x="696" y="46"/>
                    </a:lnTo>
                    <a:lnTo>
                      <a:pt x="683" y="44"/>
                    </a:lnTo>
                    <a:lnTo>
                      <a:pt x="666" y="42"/>
                    </a:lnTo>
                    <a:lnTo>
                      <a:pt x="645" y="40"/>
                    </a:lnTo>
                    <a:lnTo>
                      <a:pt x="622" y="36"/>
                    </a:lnTo>
                    <a:lnTo>
                      <a:pt x="595" y="33"/>
                    </a:lnTo>
                    <a:lnTo>
                      <a:pt x="566" y="29"/>
                    </a:lnTo>
                    <a:lnTo>
                      <a:pt x="537" y="26"/>
                    </a:lnTo>
                    <a:lnTo>
                      <a:pt x="507" y="22"/>
                    </a:lnTo>
                    <a:lnTo>
                      <a:pt x="477" y="19"/>
                    </a:lnTo>
                    <a:lnTo>
                      <a:pt x="447" y="15"/>
                    </a:lnTo>
                    <a:lnTo>
                      <a:pt x="419" y="12"/>
                    </a:lnTo>
                    <a:lnTo>
                      <a:pt x="391" y="8"/>
                    </a:lnTo>
                    <a:lnTo>
                      <a:pt x="368" y="6"/>
                    </a:lnTo>
                    <a:lnTo>
                      <a:pt x="346" y="4"/>
                    </a:lnTo>
                    <a:lnTo>
                      <a:pt x="329" y="2"/>
                    </a:lnTo>
                    <a:lnTo>
                      <a:pt x="316" y="0"/>
                    </a:lnTo>
                    <a:lnTo>
                      <a:pt x="313" y="3"/>
                    </a:lnTo>
                    <a:lnTo>
                      <a:pt x="309" y="11"/>
                    </a:lnTo>
                    <a:lnTo>
                      <a:pt x="308" y="19"/>
                    </a:lnTo>
                    <a:lnTo>
                      <a:pt x="307" y="25"/>
                    </a:lnTo>
                    <a:lnTo>
                      <a:pt x="307" y="70"/>
                    </a:lnTo>
                    <a:lnTo>
                      <a:pt x="289" y="73"/>
                    </a:lnTo>
                    <a:lnTo>
                      <a:pt x="270" y="76"/>
                    </a:lnTo>
                    <a:lnTo>
                      <a:pt x="252" y="79"/>
                    </a:lnTo>
                    <a:lnTo>
                      <a:pt x="233" y="83"/>
                    </a:lnTo>
                    <a:lnTo>
                      <a:pt x="215" y="87"/>
                    </a:lnTo>
                    <a:lnTo>
                      <a:pt x="195" y="90"/>
                    </a:lnTo>
                    <a:lnTo>
                      <a:pt x="177" y="95"/>
                    </a:lnTo>
                    <a:lnTo>
                      <a:pt x="158" y="100"/>
                    </a:lnTo>
                    <a:lnTo>
                      <a:pt x="139" y="104"/>
                    </a:lnTo>
                    <a:lnTo>
                      <a:pt x="120" y="109"/>
                    </a:lnTo>
                    <a:lnTo>
                      <a:pt x="101" y="115"/>
                    </a:lnTo>
                    <a:lnTo>
                      <a:pt x="81" y="120"/>
                    </a:lnTo>
                    <a:lnTo>
                      <a:pt x="62" y="126"/>
                    </a:lnTo>
                    <a:lnTo>
                      <a:pt x="41" y="132"/>
                    </a:lnTo>
                    <a:lnTo>
                      <a:pt x="21" y="139"/>
                    </a:lnTo>
                    <a:lnTo>
                      <a:pt x="0" y="146"/>
                    </a:lnTo>
                    <a:lnTo>
                      <a:pt x="0" y="149"/>
                    </a:lnTo>
                    <a:lnTo>
                      <a:pt x="7" y="154"/>
                    </a:lnTo>
                    <a:lnTo>
                      <a:pt x="15" y="157"/>
                    </a:lnTo>
                    <a:lnTo>
                      <a:pt x="21" y="158"/>
                    </a:lnTo>
                    <a:lnTo>
                      <a:pt x="35" y="153"/>
                    </a:lnTo>
                    <a:lnTo>
                      <a:pt x="51" y="147"/>
                    </a:lnTo>
                    <a:lnTo>
                      <a:pt x="70" y="140"/>
                    </a:lnTo>
                    <a:lnTo>
                      <a:pt x="90" y="134"/>
                    </a:lnTo>
                    <a:lnTo>
                      <a:pt x="112" y="128"/>
                    </a:lnTo>
                    <a:lnTo>
                      <a:pt x="134" y="123"/>
                    </a:lnTo>
                    <a:lnTo>
                      <a:pt x="157" y="118"/>
                    </a:lnTo>
                    <a:lnTo>
                      <a:pt x="180" y="112"/>
                    </a:lnTo>
                    <a:lnTo>
                      <a:pt x="202" y="108"/>
                    </a:lnTo>
                    <a:lnTo>
                      <a:pt x="224" y="103"/>
                    </a:lnTo>
                    <a:lnTo>
                      <a:pt x="244" y="100"/>
                    </a:lnTo>
                    <a:lnTo>
                      <a:pt x="262" y="96"/>
                    </a:lnTo>
                    <a:lnTo>
                      <a:pt x="278" y="94"/>
                    </a:lnTo>
                    <a:lnTo>
                      <a:pt x="291" y="93"/>
                    </a:lnTo>
                    <a:lnTo>
                      <a:pt x="301" y="91"/>
                    </a:lnTo>
                    <a:lnTo>
                      <a:pt x="307" y="91"/>
                    </a:lnTo>
                    <a:lnTo>
                      <a:pt x="307" y="161"/>
                    </a:lnTo>
                    <a:lnTo>
                      <a:pt x="309" y="162"/>
                    </a:lnTo>
                    <a:lnTo>
                      <a:pt x="316" y="162"/>
                    </a:lnTo>
                    <a:lnTo>
                      <a:pt x="322" y="158"/>
                    </a:lnTo>
                    <a:lnTo>
                      <a:pt x="324" y="156"/>
                    </a:lnTo>
                    <a:lnTo>
                      <a:pt x="324" y="146"/>
                    </a:lnTo>
                    <a:lnTo>
                      <a:pt x="324" y="121"/>
                    </a:lnTo>
                    <a:lnTo>
                      <a:pt x="324" y="97"/>
                    </a:lnTo>
                    <a:lnTo>
                      <a:pt x="326" y="86"/>
                    </a:lnTo>
                    <a:lnTo>
                      <a:pt x="338" y="86"/>
                    </a:lnTo>
                    <a:lnTo>
                      <a:pt x="350" y="86"/>
                    </a:lnTo>
                    <a:lnTo>
                      <a:pt x="362" y="86"/>
                    </a:lnTo>
                    <a:lnTo>
                      <a:pt x="375" y="87"/>
                    </a:lnTo>
                    <a:lnTo>
                      <a:pt x="387" y="88"/>
                    </a:lnTo>
                    <a:lnTo>
                      <a:pt x="399" y="89"/>
                    </a:lnTo>
                    <a:lnTo>
                      <a:pt x="411" y="91"/>
                    </a:lnTo>
                    <a:lnTo>
                      <a:pt x="424" y="93"/>
                    </a:lnTo>
                    <a:lnTo>
                      <a:pt x="436" y="95"/>
                    </a:lnTo>
                    <a:lnTo>
                      <a:pt x="448" y="96"/>
                    </a:lnTo>
                    <a:lnTo>
                      <a:pt x="460" y="98"/>
                    </a:lnTo>
                    <a:lnTo>
                      <a:pt x="472" y="100"/>
                    </a:lnTo>
                    <a:lnTo>
                      <a:pt x="485" y="102"/>
                    </a:lnTo>
                    <a:lnTo>
                      <a:pt x="497" y="103"/>
                    </a:lnTo>
                    <a:lnTo>
                      <a:pt x="509" y="105"/>
                    </a:lnTo>
                    <a:lnTo>
                      <a:pt x="522" y="106"/>
                    </a:lnTo>
                    <a:lnTo>
                      <a:pt x="530" y="108"/>
                    </a:lnTo>
                    <a:lnTo>
                      <a:pt x="541" y="109"/>
                    </a:lnTo>
                    <a:lnTo>
                      <a:pt x="556" y="111"/>
                    </a:lnTo>
                    <a:lnTo>
                      <a:pt x="575" y="113"/>
                    </a:lnTo>
                    <a:lnTo>
                      <a:pt x="594" y="116"/>
                    </a:lnTo>
                    <a:lnTo>
                      <a:pt x="616" y="118"/>
                    </a:lnTo>
                    <a:lnTo>
                      <a:pt x="640" y="121"/>
                    </a:lnTo>
                    <a:lnTo>
                      <a:pt x="664" y="125"/>
                    </a:lnTo>
                    <a:lnTo>
                      <a:pt x="689" y="128"/>
                    </a:lnTo>
                    <a:lnTo>
                      <a:pt x="714" y="131"/>
                    </a:lnTo>
                    <a:lnTo>
                      <a:pt x="737" y="134"/>
                    </a:lnTo>
                    <a:lnTo>
                      <a:pt x="760" y="138"/>
                    </a:lnTo>
                    <a:lnTo>
                      <a:pt x="782" y="141"/>
                    </a:lnTo>
                    <a:lnTo>
                      <a:pt x="801" y="143"/>
                    </a:lnTo>
                    <a:lnTo>
                      <a:pt x="817" y="146"/>
                    </a:lnTo>
                    <a:lnTo>
                      <a:pt x="830" y="148"/>
                    </a:lnTo>
                    <a:lnTo>
                      <a:pt x="850" y="150"/>
                    </a:lnTo>
                    <a:lnTo>
                      <a:pt x="874" y="155"/>
                    </a:lnTo>
                    <a:lnTo>
                      <a:pt x="901" y="158"/>
                    </a:lnTo>
                    <a:lnTo>
                      <a:pt x="932" y="163"/>
                    </a:lnTo>
                    <a:lnTo>
                      <a:pt x="964" y="169"/>
                    </a:lnTo>
                    <a:lnTo>
                      <a:pt x="999" y="174"/>
                    </a:lnTo>
                    <a:lnTo>
                      <a:pt x="1035" y="180"/>
                    </a:lnTo>
                    <a:lnTo>
                      <a:pt x="1070" y="186"/>
                    </a:lnTo>
                    <a:lnTo>
                      <a:pt x="1106" y="192"/>
                    </a:lnTo>
                    <a:lnTo>
                      <a:pt x="1141" y="198"/>
                    </a:lnTo>
                    <a:lnTo>
                      <a:pt x="1174" y="203"/>
                    </a:lnTo>
                    <a:lnTo>
                      <a:pt x="1206" y="208"/>
                    </a:lnTo>
                    <a:lnTo>
                      <a:pt x="1235" y="212"/>
                    </a:lnTo>
                    <a:lnTo>
                      <a:pt x="1262" y="217"/>
                    </a:lnTo>
                    <a:lnTo>
                      <a:pt x="1284" y="221"/>
                    </a:lnTo>
                    <a:lnTo>
                      <a:pt x="1301" y="223"/>
                    </a:lnTo>
                    <a:lnTo>
                      <a:pt x="1304" y="2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7" name="Freeform 40"/>
              <p:cNvSpPr>
                <a:spLocks/>
              </p:cNvSpPr>
              <p:nvPr/>
            </p:nvSpPr>
            <p:spPr bwMode="auto">
              <a:xfrm>
                <a:off x="2442" y="2967"/>
                <a:ext cx="641" cy="177"/>
              </a:xfrm>
              <a:custGeom>
                <a:avLst/>
                <a:gdLst>
                  <a:gd name="T0" fmla="*/ 720 w 1281"/>
                  <a:gd name="T1" fmla="*/ 244 h 354"/>
                  <a:gd name="T2" fmla="*/ 646 w 1281"/>
                  <a:gd name="T3" fmla="*/ 274 h 354"/>
                  <a:gd name="T4" fmla="*/ 703 w 1281"/>
                  <a:gd name="T5" fmla="*/ 269 h 354"/>
                  <a:gd name="T6" fmla="*/ 786 w 1281"/>
                  <a:gd name="T7" fmla="*/ 228 h 354"/>
                  <a:gd name="T8" fmla="*/ 799 w 1281"/>
                  <a:gd name="T9" fmla="*/ 250 h 354"/>
                  <a:gd name="T10" fmla="*/ 756 w 1281"/>
                  <a:gd name="T11" fmla="*/ 272 h 354"/>
                  <a:gd name="T12" fmla="*/ 734 w 1281"/>
                  <a:gd name="T13" fmla="*/ 284 h 354"/>
                  <a:gd name="T14" fmla="*/ 761 w 1281"/>
                  <a:gd name="T15" fmla="*/ 285 h 354"/>
                  <a:gd name="T16" fmla="*/ 804 w 1281"/>
                  <a:gd name="T17" fmla="*/ 265 h 354"/>
                  <a:gd name="T18" fmla="*/ 822 w 1281"/>
                  <a:gd name="T19" fmla="*/ 244 h 354"/>
                  <a:gd name="T20" fmla="*/ 816 w 1281"/>
                  <a:gd name="T21" fmla="*/ 191 h 354"/>
                  <a:gd name="T22" fmla="*/ 758 w 1281"/>
                  <a:gd name="T23" fmla="*/ 179 h 354"/>
                  <a:gd name="T24" fmla="*/ 669 w 1281"/>
                  <a:gd name="T25" fmla="*/ 167 h 354"/>
                  <a:gd name="T26" fmla="*/ 598 w 1281"/>
                  <a:gd name="T27" fmla="*/ 163 h 354"/>
                  <a:gd name="T28" fmla="*/ 526 w 1281"/>
                  <a:gd name="T29" fmla="*/ 187 h 354"/>
                  <a:gd name="T30" fmla="*/ 418 w 1281"/>
                  <a:gd name="T31" fmla="*/ 224 h 354"/>
                  <a:gd name="T32" fmla="*/ 356 w 1281"/>
                  <a:gd name="T33" fmla="*/ 240 h 354"/>
                  <a:gd name="T34" fmla="*/ 261 w 1281"/>
                  <a:gd name="T35" fmla="*/ 205 h 354"/>
                  <a:gd name="T36" fmla="*/ 134 w 1281"/>
                  <a:gd name="T37" fmla="*/ 156 h 354"/>
                  <a:gd name="T38" fmla="*/ 51 w 1281"/>
                  <a:gd name="T39" fmla="*/ 122 h 354"/>
                  <a:gd name="T40" fmla="*/ 118 w 1281"/>
                  <a:gd name="T41" fmla="*/ 104 h 354"/>
                  <a:gd name="T42" fmla="*/ 281 w 1281"/>
                  <a:gd name="T43" fmla="*/ 65 h 354"/>
                  <a:gd name="T44" fmla="*/ 418 w 1281"/>
                  <a:gd name="T45" fmla="*/ 31 h 354"/>
                  <a:gd name="T46" fmla="*/ 448 w 1281"/>
                  <a:gd name="T47" fmla="*/ 5 h 354"/>
                  <a:gd name="T48" fmla="*/ 364 w 1281"/>
                  <a:gd name="T49" fmla="*/ 20 h 354"/>
                  <a:gd name="T50" fmla="*/ 172 w 1281"/>
                  <a:gd name="T51" fmla="*/ 68 h 354"/>
                  <a:gd name="T52" fmla="*/ 19 w 1281"/>
                  <a:gd name="T53" fmla="*/ 108 h 354"/>
                  <a:gd name="T54" fmla="*/ 19 w 1281"/>
                  <a:gd name="T55" fmla="*/ 125 h 354"/>
                  <a:gd name="T56" fmla="*/ 124 w 1281"/>
                  <a:gd name="T57" fmla="*/ 173 h 354"/>
                  <a:gd name="T58" fmla="*/ 292 w 1281"/>
                  <a:gd name="T59" fmla="*/ 236 h 354"/>
                  <a:gd name="T60" fmla="*/ 463 w 1281"/>
                  <a:gd name="T61" fmla="*/ 284 h 354"/>
                  <a:gd name="T62" fmla="*/ 615 w 1281"/>
                  <a:gd name="T63" fmla="*/ 310 h 354"/>
                  <a:gd name="T64" fmla="*/ 784 w 1281"/>
                  <a:gd name="T65" fmla="*/ 330 h 354"/>
                  <a:gd name="T66" fmla="*/ 953 w 1281"/>
                  <a:gd name="T67" fmla="*/ 342 h 354"/>
                  <a:gd name="T68" fmla="*/ 1106 w 1281"/>
                  <a:gd name="T69" fmla="*/ 350 h 354"/>
                  <a:gd name="T70" fmla="*/ 1220 w 1281"/>
                  <a:gd name="T71" fmla="*/ 354 h 354"/>
                  <a:gd name="T72" fmla="*/ 1265 w 1281"/>
                  <a:gd name="T73" fmla="*/ 353 h 354"/>
                  <a:gd name="T74" fmla="*/ 1248 w 1281"/>
                  <a:gd name="T75" fmla="*/ 339 h 354"/>
                  <a:gd name="T76" fmla="*/ 1139 w 1281"/>
                  <a:gd name="T77" fmla="*/ 333 h 354"/>
                  <a:gd name="T78" fmla="*/ 1002 w 1281"/>
                  <a:gd name="T79" fmla="*/ 326 h 354"/>
                  <a:gd name="T80" fmla="*/ 928 w 1281"/>
                  <a:gd name="T81" fmla="*/ 323 h 354"/>
                  <a:gd name="T82" fmla="*/ 1023 w 1281"/>
                  <a:gd name="T83" fmla="*/ 278 h 354"/>
                  <a:gd name="T84" fmla="*/ 1101 w 1281"/>
                  <a:gd name="T85" fmla="*/ 250 h 354"/>
                  <a:gd name="T86" fmla="*/ 1216 w 1281"/>
                  <a:gd name="T87" fmla="*/ 266 h 354"/>
                  <a:gd name="T88" fmla="*/ 1145 w 1281"/>
                  <a:gd name="T89" fmla="*/ 317 h 354"/>
                  <a:gd name="T90" fmla="*/ 1176 w 1281"/>
                  <a:gd name="T91" fmla="*/ 319 h 354"/>
                  <a:gd name="T92" fmla="*/ 1272 w 1281"/>
                  <a:gd name="T93" fmla="*/ 318 h 354"/>
                  <a:gd name="T94" fmla="*/ 1280 w 1281"/>
                  <a:gd name="T95" fmla="*/ 264 h 354"/>
                  <a:gd name="T96" fmla="*/ 1263 w 1281"/>
                  <a:gd name="T97" fmla="*/ 254 h 354"/>
                  <a:gd name="T98" fmla="*/ 1213 w 1281"/>
                  <a:gd name="T99" fmla="*/ 243 h 354"/>
                  <a:gd name="T100" fmla="*/ 1135 w 1281"/>
                  <a:gd name="T101" fmla="*/ 229 h 354"/>
                  <a:gd name="T102" fmla="*/ 1047 w 1281"/>
                  <a:gd name="T103" fmla="*/ 237 h 354"/>
                  <a:gd name="T104" fmla="*/ 912 w 1281"/>
                  <a:gd name="T105" fmla="*/ 308 h 354"/>
                  <a:gd name="T106" fmla="*/ 811 w 1281"/>
                  <a:gd name="T107" fmla="*/ 312 h 354"/>
                  <a:gd name="T108" fmla="*/ 651 w 1281"/>
                  <a:gd name="T109" fmla="*/ 293 h 354"/>
                  <a:gd name="T110" fmla="*/ 488 w 1281"/>
                  <a:gd name="T111" fmla="*/ 267 h 354"/>
                  <a:gd name="T112" fmla="*/ 791 w 1281"/>
                  <a:gd name="T113" fmla="*/ 206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281" h="354">
                    <a:moveTo>
                      <a:pt x="791" y="206"/>
                    </a:moveTo>
                    <a:lnTo>
                      <a:pt x="776" y="217"/>
                    </a:lnTo>
                    <a:lnTo>
                      <a:pt x="759" y="226"/>
                    </a:lnTo>
                    <a:lnTo>
                      <a:pt x="739" y="235"/>
                    </a:lnTo>
                    <a:lnTo>
                      <a:pt x="720" y="244"/>
                    </a:lnTo>
                    <a:lnTo>
                      <a:pt x="699" y="252"/>
                    </a:lnTo>
                    <a:lnTo>
                      <a:pt x="679" y="261"/>
                    </a:lnTo>
                    <a:lnTo>
                      <a:pt x="661" y="267"/>
                    </a:lnTo>
                    <a:lnTo>
                      <a:pt x="644" y="273"/>
                    </a:lnTo>
                    <a:lnTo>
                      <a:pt x="646" y="274"/>
                    </a:lnTo>
                    <a:lnTo>
                      <a:pt x="654" y="278"/>
                    </a:lnTo>
                    <a:lnTo>
                      <a:pt x="663" y="280"/>
                    </a:lnTo>
                    <a:lnTo>
                      <a:pt x="669" y="280"/>
                    </a:lnTo>
                    <a:lnTo>
                      <a:pt x="685" y="274"/>
                    </a:lnTo>
                    <a:lnTo>
                      <a:pt x="703" y="269"/>
                    </a:lnTo>
                    <a:lnTo>
                      <a:pt x="720" y="262"/>
                    </a:lnTo>
                    <a:lnTo>
                      <a:pt x="737" y="254"/>
                    </a:lnTo>
                    <a:lnTo>
                      <a:pt x="753" y="247"/>
                    </a:lnTo>
                    <a:lnTo>
                      <a:pt x="769" y="237"/>
                    </a:lnTo>
                    <a:lnTo>
                      <a:pt x="786" y="228"/>
                    </a:lnTo>
                    <a:lnTo>
                      <a:pt x="799" y="218"/>
                    </a:lnTo>
                    <a:lnTo>
                      <a:pt x="799" y="225"/>
                    </a:lnTo>
                    <a:lnTo>
                      <a:pt x="799" y="235"/>
                    </a:lnTo>
                    <a:lnTo>
                      <a:pt x="799" y="244"/>
                    </a:lnTo>
                    <a:lnTo>
                      <a:pt x="799" y="250"/>
                    </a:lnTo>
                    <a:lnTo>
                      <a:pt x="794" y="254"/>
                    </a:lnTo>
                    <a:lnTo>
                      <a:pt x="786" y="257"/>
                    </a:lnTo>
                    <a:lnTo>
                      <a:pt x="775" y="262"/>
                    </a:lnTo>
                    <a:lnTo>
                      <a:pt x="766" y="267"/>
                    </a:lnTo>
                    <a:lnTo>
                      <a:pt x="756" y="272"/>
                    </a:lnTo>
                    <a:lnTo>
                      <a:pt x="746" y="277"/>
                    </a:lnTo>
                    <a:lnTo>
                      <a:pt x="737" y="280"/>
                    </a:lnTo>
                    <a:lnTo>
                      <a:pt x="730" y="282"/>
                    </a:lnTo>
                    <a:lnTo>
                      <a:pt x="730" y="282"/>
                    </a:lnTo>
                    <a:lnTo>
                      <a:pt x="734" y="284"/>
                    </a:lnTo>
                    <a:lnTo>
                      <a:pt x="738" y="284"/>
                    </a:lnTo>
                    <a:lnTo>
                      <a:pt x="744" y="285"/>
                    </a:lnTo>
                    <a:lnTo>
                      <a:pt x="751" y="285"/>
                    </a:lnTo>
                    <a:lnTo>
                      <a:pt x="757" y="285"/>
                    </a:lnTo>
                    <a:lnTo>
                      <a:pt x="761" y="285"/>
                    </a:lnTo>
                    <a:lnTo>
                      <a:pt x="765" y="285"/>
                    </a:lnTo>
                    <a:lnTo>
                      <a:pt x="776" y="279"/>
                    </a:lnTo>
                    <a:lnTo>
                      <a:pt x="787" y="274"/>
                    </a:lnTo>
                    <a:lnTo>
                      <a:pt x="796" y="270"/>
                    </a:lnTo>
                    <a:lnTo>
                      <a:pt x="804" y="265"/>
                    </a:lnTo>
                    <a:lnTo>
                      <a:pt x="811" y="262"/>
                    </a:lnTo>
                    <a:lnTo>
                      <a:pt x="817" y="258"/>
                    </a:lnTo>
                    <a:lnTo>
                      <a:pt x="820" y="256"/>
                    </a:lnTo>
                    <a:lnTo>
                      <a:pt x="821" y="255"/>
                    </a:lnTo>
                    <a:lnTo>
                      <a:pt x="822" y="244"/>
                    </a:lnTo>
                    <a:lnTo>
                      <a:pt x="822" y="225"/>
                    </a:lnTo>
                    <a:lnTo>
                      <a:pt x="821" y="204"/>
                    </a:lnTo>
                    <a:lnTo>
                      <a:pt x="821" y="195"/>
                    </a:lnTo>
                    <a:lnTo>
                      <a:pt x="820" y="194"/>
                    </a:lnTo>
                    <a:lnTo>
                      <a:pt x="816" y="191"/>
                    </a:lnTo>
                    <a:lnTo>
                      <a:pt x="807" y="189"/>
                    </a:lnTo>
                    <a:lnTo>
                      <a:pt x="798" y="187"/>
                    </a:lnTo>
                    <a:lnTo>
                      <a:pt x="787" y="184"/>
                    </a:lnTo>
                    <a:lnTo>
                      <a:pt x="773" y="182"/>
                    </a:lnTo>
                    <a:lnTo>
                      <a:pt x="758" y="179"/>
                    </a:lnTo>
                    <a:lnTo>
                      <a:pt x="742" y="176"/>
                    </a:lnTo>
                    <a:lnTo>
                      <a:pt x="724" y="174"/>
                    </a:lnTo>
                    <a:lnTo>
                      <a:pt x="706" y="171"/>
                    </a:lnTo>
                    <a:lnTo>
                      <a:pt x="688" y="168"/>
                    </a:lnTo>
                    <a:lnTo>
                      <a:pt x="669" y="167"/>
                    </a:lnTo>
                    <a:lnTo>
                      <a:pt x="651" y="165"/>
                    </a:lnTo>
                    <a:lnTo>
                      <a:pt x="633" y="164"/>
                    </a:lnTo>
                    <a:lnTo>
                      <a:pt x="616" y="163"/>
                    </a:lnTo>
                    <a:lnTo>
                      <a:pt x="600" y="161"/>
                    </a:lnTo>
                    <a:lnTo>
                      <a:pt x="598" y="163"/>
                    </a:lnTo>
                    <a:lnTo>
                      <a:pt x="590" y="165"/>
                    </a:lnTo>
                    <a:lnTo>
                      <a:pt x="578" y="169"/>
                    </a:lnTo>
                    <a:lnTo>
                      <a:pt x="563" y="174"/>
                    </a:lnTo>
                    <a:lnTo>
                      <a:pt x="546" y="180"/>
                    </a:lnTo>
                    <a:lnTo>
                      <a:pt x="526" y="187"/>
                    </a:lnTo>
                    <a:lnTo>
                      <a:pt x="504" y="195"/>
                    </a:lnTo>
                    <a:lnTo>
                      <a:pt x="482" y="202"/>
                    </a:lnTo>
                    <a:lnTo>
                      <a:pt x="460" y="210"/>
                    </a:lnTo>
                    <a:lnTo>
                      <a:pt x="439" y="217"/>
                    </a:lnTo>
                    <a:lnTo>
                      <a:pt x="418" y="224"/>
                    </a:lnTo>
                    <a:lnTo>
                      <a:pt x="399" y="229"/>
                    </a:lnTo>
                    <a:lnTo>
                      <a:pt x="383" y="234"/>
                    </a:lnTo>
                    <a:lnTo>
                      <a:pt x="369" y="237"/>
                    </a:lnTo>
                    <a:lnTo>
                      <a:pt x="360" y="240"/>
                    </a:lnTo>
                    <a:lnTo>
                      <a:pt x="356" y="240"/>
                    </a:lnTo>
                    <a:lnTo>
                      <a:pt x="343" y="235"/>
                    </a:lnTo>
                    <a:lnTo>
                      <a:pt x="326" y="229"/>
                    </a:lnTo>
                    <a:lnTo>
                      <a:pt x="306" y="222"/>
                    </a:lnTo>
                    <a:lnTo>
                      <a:pt x="284" y="213"/>
                    </a:lnTo>
                    <a:lnTo>
                      <a:pt x="261" y="205"/>
                    </a:lnTo>
                    <a:lnTo>
                      <a:pt x="236" y="195"/>
                    </a:lnTo>
                    <a:lnTo>
                      <a:pt x="210" y="186"/>
                    </a:lnTo>
                    <a:lnTo>
                      <a:pt x="184" y="175"/>
                    </a:lnTo>
                    <a:lnTo>
                      <a:pt x="158" y="165"/>
                    </a:lnTo>
                    <a:lnTo>
                      <a:pt x="134" y="156"/>
                    </a:lnTo>
                    <a:lnTo>
                      <a:pt x="112" y="146"/>
                    </a:lnTo>
                    <a:lnTo>
                      <a:pt x="92" y="138"/>
                    </a:lnTo>
                    <a:lnTo>
                      <a:pt x="74" y="131"/>
                    </a:lnTo>
                    <a:lnTo>
                      <a:pt x="60" y="126"/>
                    </a:lnTo>
                    <a:lnTo>
                      <a:pt x="51" y="122"/>
                    </a:lnTo>
                    <a:lnTo>
                      <a:pt x="45" y="120"/>
                    </a:lnTo>
                    <a:lnTo>
                      <a:pt x="55" y="118"/>
                    </a:lnTo>
                    <a:lnTo>
                      <a:pt x="71" y="114"/>
                    </a:lnTo>
                    <a:lnTo>
                      <a:pt x="92" y="110"/>
                    </a:lnTo>
                    <a:lnTo>
                      <a:pt x="118" y="104"/>
                    </a:lnTo>
                    <a:lnTo>
                      <a:pt x="147" y="97"/>
                    </a:lnTo>
                    <a:lnTo>
                      <a:pt x="179" y="89"/>
                    </a:lnTo>
                    <a:lnTo>
                      <a:pt x="213" y="81"/>
                    </a:lnTo>
                    <a:lnTo>
                      <a:pt x="246" y="73"/>
                    </a:lnTo>
                    <a:lnTo>
                      <a:pt x="281" y="65"/>
                    </a:lnTo>
                    <a:lnTo>
                      <a:pt x="314" y="56"/>
                    </a:lnTo>
                    <a:lnTo>
                      <a:pt x="345" y="48"/>
                    </a:lnTo>
                    <a:lnTo>
                      <a:pt x="373" y="42"/>
                    </a:lnTo>
                    <a:lnTo>
                      <a:pt x="398" y="36"/>
                    </a:lnTo>
                    <a:lnTo>
                      <a:pt x="418" y="31"/>
                    </a:lnTo>
                    <a:lnTo>
                      <a:pt x="432" y="28"/>
                    </a:lnTo>
                    <a:lnTo>
                      <a:pt x="440" y="27"/>
                    </a:lnTo>
                    <a:lnTo>
                      <a:pt x="444" y="22"/>
                    </a:lnTo>
                    <a:lnTo>
                      <a:pt x="447" y="13"/>
                    </a:lnTo>
                    <a:lnTo>
                      <a:pt x="448" y="5"/>
                    </a:lnTo>
                    <a:lnTo>
                      <a:pt x="447" y="0"/>
                    </a:lnTo>
                    <a:lnTo>
                      <a:pt x="436" y="2"/>
                    </a:lnTo>
                    <a:lnTo>
                      <a:pt x="418" y="6"/>
                    </a:lnTo>
                    <a:lnTo>
                      <a:pt x="394" y="12"/>
                    </a:lnTo>
                    <a:lnTo>
                      <a:pt x="364" y="20"/>
                    </a:lnTo>
                    <a:lnTo>
                      <a:pt x="329" y="28"/>
                    </a:lnTo>
                    <a:lnTo>
                      <a:pt x="292" y="38"/>
                    </a:lnTo>
                    <a:lnTo>
                      <a:pt x="252" y="47"/>
                    </a:lnTo>
                    <a:lnTo>
                      <a:pt x="211" y="58"/>
                    </a:lnTo>
                    <a:lnTo>
                      <a:pt x="172" y="68"/>
                    </a:lnTo>
                    <a:lnTo>
                      <a:pt x="134" y="78"/>
                    </a:lnTo>
                    <a:lnTo>
                      <a:pt x="98" y="88"/>
                    </a:lnTo>
                    <a:lnTo>
                      <a:pt x="66" y="96"/>
                    </a:lnTo>
                    <a:lnTo>
                      <a:pt x="40" y="103"/>
                    </a:lnTo>
                    <a:lnTo>
                      <a:pt x="19" y="108"/>
                    </a:lnTo>
                    <a:lnTo>
                      <a:pt x="5" y="112"/>
                    </a:lnTo>
                    <a:lnTo>
                      <a:pt x="0" y="113"/>
                    </a:lnTo>
                    <a:lnTo>
                      <a:pt x="3" y="115"/>
                    </a:lnTo>
                    <a:lnTo>
                      <a:pt x="9" y="119"/>
                    </a:lnTo>
                    <a:lnTo>
                      <a:pt x="19" y="125"/>
                    </a:lnTo>
                    <a:lnTo>
                      <a:pt x="34" y="131"/>
                    </a:lnTo>
                    <a:lnTo>
                      <a:pt x="51" y="141"/>
                    </a:lnTo>
                    <a:lnTo>
                      <a:pt x="73" y="150"/>
                    </a:lnTo>
                    <a:lnTo>
                      <a:pt x="97" y="161"/>
                    </a:lnTo>
                    <a:lnTo>
                      <a:pt x="124" y="173"/>
                    </a:lnTo>
                    <a:lnTo>
                      <a:pt x="154" y="184"/>
                    </a:lnTo>
                    <a:lnTo>
                      <a:pt x="186" y="197"/>
                    </a:lnTo>
                    <a:lnTo>
                      <a:pt x="220" y="210"/>
                    </a:lnTo>
                    <a:lnTo>
                      <a:pt x="255" y="222"/>
                    </a:lnTo>
                    <a:lnTo>
                      <a:pt x="292" y="236"/>
                    </a:lnTo>
                    <a:lnTo>
                      <a:pt x="331" y="248"/>
                    </a:lnTo>
                    <a:lnTo>
                      <a:pt x="371" y="259"/>
                    </a:lnTo>
                    <a:lnTo>
                      <a:pt x="410" y="271"/>
                    </a:lnTo>
                    <a:lnTo>
                      <a:pt x="435" y="278"/>
                    </a:lnTo>
                    <a:lnTo>
                      <a:pt x="463" y="284"/>
                    </a:lnTo>
                    <a:lnTo>
                      <a:pt x="490" y="289"/>
                    </a:lnTo>
                    <a:lnTo>
                      <a:pt x="520" y="295"/>
                    </a:lnTo>
                    <a:lnTo>
                      <a:pt x="552" y="300"/>
                    </a:lnTo>
                    <a:lnTo>
                      <a:pt x="583" y="305"/>
                    </a:lnTo>
                    <a:lnTo>
                      <a:pt x="615" y="310"/>
                    </a:lnTo>
                    <a:lnTo>
                      <a:pt x="648" y="314"/>
                    </a:lnTo>
                    <a:lnTo>
                      <a:pt x="682" y="318"/>
                    </a:lnTo>
                    <a:lnTo>
                      <a:pt x="716" y="323"/>
                    </a:lnTo>
                    <a:lnTo>
                      <a:pt x="751" y="326"/>
                    </a:lnTo>
                    <a:lnTo>
                      <a:pt x="784" y="330"/>
                    </a:lnTo>
                    <a:lnTo>
                      <a:pt x="819" y="332"/>
                    </a:lnTo>
                    <a:lnTo>
                      <a:pt x="852" y="335"/>
                    </a:lnTo>
                    <a:lnTo>
                      <a:pt x="886" y="338"/>
                    </a:lnTo>
                    <a:lnTo>
                      <a:pt x="919" y="340"/>
                    </a:lnTo>
                    <a:lnTo>
                      <a:pt x="953" y="342"/>
                    </a:lnTo>
                    <a:lnTo>
                      <a:pt x="985" y="344"/>
                    </a:lnTo>
                    <a:lnTo>
                      <a:pt x="1017" y="346"/>
                    </a:lnTo>
                    <a:lnTo>
                      <a:pt x="1047" y="347"/>
                    </a:lnTo>
                    <a:lnTo>
                      <a:pt x="1077" y="349"/>
                    </a:lnTo>
                    <a:lnTo>
                      <a:pt x="1106" y="350"/>
                    </a:lnTo>
                    <a:lnTo>
                      <a:pt x="1134" y="352"/>
                    </a:lnTo>
                    <a:lnTo>
                      <a:pt x="1158" y="352"/>
                    </a:lnTo>
                    <a:lnTo>
                      <a:pt x="1181" y="353"/>
                    </a:lnTo>
                    <a:lnTo>
                      <a:pt x="1202" y="353"/>
                    </a:lnTo>
                    <a:lnTo>
                      <a:pt x="1220" y="354"/>
                    </a:lnTo>
                    <a:lnTo>
                      <a:pt x="1236" y="354"/>
                    </a:lnTo>
                    <a:lnTo>
                      <a:pt x="1248" y="354"/>
                    </a:lnTo>
                    <a:lnTo>
                      <a:pt x="1257" y="354"/>
                    </a:lnTo>
                    <a:lnTo>
                      <a:pt x="1263" y="353"/>
                    </a:lnTo>
                    <a:lnTo>
                      <a:pt x="1265" y="353"/>
                    </a:lnTo>
                    <a:lnTo>
                      <a:pt x="1265" y="348"/>
                    </a:lnTo>
                    <a:lnTo>
                      <a:pt x="1263" y="344"/>
                    </a:lnTo>
                    <a:lnTo>
                      <a:pt x="1260" y="340"/>
                    </a:lnTo>
                    <a:lnTo>
                      <a:pt x="1257" y="339"/>
                    </a:lnTo>
                    <a:lnTo>
                      <a:pt x="1248" y="339"/>
                    </a:lnTo>
                    <a:lnTo>
                      <a:pt x="1233" y="338"/>
                    </a:lnTo>
                    <a:lnTo>
                      <a:pt x="1214" y="337"/>
                    </a:lnTo>
                    <a:lnTo>
                      <a:pt x="1191" y="337"/>
                    </a:lnTo>
                    <a:lnTo>
                      <a:pt x="1167" y="335"/>
                    </a:lnTo>
                    <a:lnTo>
                      <a:pt x="1139" y="333"/>
                    </a:lnTo>
                    <a:lnTo>
                      <a:pt x="1112" y="332"/>
                    </a:lnTo>
                    <a:lnTo>
                      <a:pt x="1083" y="331"/>
                    </a:lnTo>
                    <a:lnTo>
                      <a:pt x="1054" y="330"/>
                    </a:lnTo>
                    <a:lnTo>
                      <a:pt x="1028" y="329"/>
                    </a:lnTo>
                    <a:lnTo>
                      <a:pt x="1002" y="326"/>
                    </a:lnTo>
                    <a:lnTo>
                      <a:pt x="979" y="325"/>
                    </a:lnTo>
                    <a:lnTo>
                      <a:pt x="960" y="325"/>
                    </a:lnTo>
                    <a:lnTo>
                      <a:pt x="945" y="324"/>
                    </a:lnTo>
                    <a:lnTo>
                      <a:pt x="933" y="323"/>
                    </a:lnTo>
                    <a:lnTo>
                      <a:pt x="928" y="323"/>
                    </a:lnTo>
                    <a:lnTo>
                      <a:pt x="947" y="315"/>
                    </a:lnTo>
                    <a:lnTo>
                      <a:pt x="965" y="305"/>
                    </a:lnTo>
                    <a:lnTo>
                      <a:pt x="985" y="296"/>
                    </a:lnTo>
                    <a:lnTo>
                      <a:pt x="1003" y="287"/>
                    </a:lnTo>
                    <a:lnTo>
                      <a:pt x="1023" y="278"/>
                    </a:lnTo>
                    <a:lnTo>
                      <a:pt x="1041" y="269"/>
                    </a:lnTo>
                    <a:lnTo>
                      <a:pt x="1060" y="258"/>
                    </a:lnTo>
                    <a:lnTo>
                      <a:pt x="1077" y="248"/>
                    </a:lnTo>
                    <a:lnTo>
                      <a:pt x="1086" y="249"/>
                    </a:lnTo>
                    <a:lnTo>
                      <a:pt x="1101" y="250"/>
                    </a:lnTo>
                    <a:lnTo>
                      <a:pt x="1121" y="252"/>
                    </a:lnTo>
                    <a:lnTo>
                      <a:pt x="1145" y="256"/>
                    </a:lnTo>
                    <a:lnTo>
                      <a:pt x="1169" y="259"/>
                    </a:lnTo>
                    <a:lnTo>
                      <a:pt x="1194" y="263"/>
                    </a:lnTo>
                    <a:lnTo>
                      <a:pt x="1216" y="266"/>
                    </a:lnTo>
                    <a:lnTo>
                      <a:pt x="1234" y="271"/>
                    </a:lnTo>
                    <a:lnTo>
                      <a:pt x="1135" y="315"/>
                    </a:lnTo>
                    <a:lnTo>
                      <a:pt x="1136" y="316"/>
                    </a:lnTo>
                    <a:lnTo>
                      <a:pt x="1139" y="317"/>
                    </a:lnTo>
                    <a:lnTo>
                      <a:pt x="1145" y="317"/>
                    </a:lnTo>
                    <a:lnTo>
                      <a:pt x="1153" y="318"/>
                    </a:lnTo>
                    <a:lnTo>
                      <a:pt x="1161" y="319"/>
                    </a:lnTo>
                    <a:lnTo>
                      <a:pt x="1168" y="319"/>
                    </a:lnTo>
                    <a:lnTo>
                      <a:pt x="1173" y="319"/>
                    </a:lnTo>
                    <a:lnTo>
                      <a:pt x="1176" y="319"/>
                    </a:lnTo>
                    <a:lnTo>
                      <a:pt x="1265" y="276"/>
                    </a:lnTo>
                    <a:lnTo>
                      <a:pt x="1266" y="289"/>
                    </a:lnTo>
                    <a:lnTo>
                      <a:pt x="1267" y="303"/>
                    </a:lnTo>
                    <a:lnTo>
                      <a:pt x="1269" y="314"/>
                    </a:lnTo>
                    <a:lnTo>
                      <a:pt x="1272" y="318"/>
                    </a:lnTo>
                    <a:lnTo>
                      <a:pt x="1275" y="312"/>
                    </a:lnTo>
                    <a:lnTo>
                      <a:pt x="1279" y="297"/>
                    </a:lnTo>
                    <a:lnTo>
                      <a:pt x="1280" y="281"/>
                    </a:lnTo>
                    <a:lnTo>
                      <a:pt x="1281" y="269"/>
                    </a:lnTo>
                    <a:lnTo>
                      <a:pt x="1280" y="264"/>
                    </a:lnTo>
                    <a:lnTo>
                      <a:pt x="1278" y="259"/>
                    </a:lnTo>
                    <a:lnTo>
                      <a:pt x="1273" y="256"/>
                    </a:lnTo>
                    <a:lnTo>
                      <a:pt x="1269" y="255"/>
                    </a:lnTo>
                    <a:lnTo>
                      <a:pt x="1267" y="255"/>
                    </a:lnTo>
                    <a:lnTo>
                      <a:pt x="1263" y="254"/>
                    </a:lnTo>
                    <a:lnTo>
                      <a:pt x="1257" y="252"/>
                    </a:lnTo>
                    <a:lnTo>
                      <a:pt x="1249" y="250"/>
                    </a:lnTo>
                    <a:lnTo>
                      <a:pt x="1239" y="248"/>
                    </a:lnTo>
                    <a:lnTo>
                      <a:pt x="1227" y="246"/>
                    </a:lnTo>
                    <a:lnTo>
                      <a:pt x="1213" y="243"/>
                    </a:lnTo>
                    <a:lnTo>
                      <a:pt x="1199" y="240"/>
                    </a:lnTo>
                    <a:lnTo>
                      <a:pt x="1184" y="237"/>
                    </a:lnTo>
                    <a:lnTo>
                      <a:pt x="1168" y="235"/>
                    </a:lnTo>
                    <a:lnTo>
                      <a:pt x="1152" y="232"/>
                    </a:lnTo>
                    <a:lnTo>
                      <a:pt x="1135" y="229"/>
                    </a:lnTo>
                    <a:lnTo>
                      <a:pt x="1119" y="228"/>
                    </a:lnTo>
                    <a:lnTo>
                      <a:pt x="1103" y="226"/>
                    </a:lnTo>
                    <a:lnTo>
                      <a:pt x="1086" y="225"/>
                    </a:lnTo>
                    <a:lnTo>
                      <a:pt x="1071" y="225"/>
                    </a:lnTo>
                    <a:lnTo>
                      <a:pt x="1047" y="237"/>
                    </a:lnTo>
                    <a:lnTo>
                      <a:pt x="1020" y="252"/>
                    </a:lnTo>
                    <a:lnTo>
                      <a:pt x="990" y="269"/>
                    </a:lnTo>
                    <a:lnTo>
                      <a:pt x="961" y="284"/>
                    </a:lnTo>
                    <a:lnTo>
                      <a:pt x="934" y="297"/>
                    </a:lnTo>
                    <a:lnTo>
                      <a:pt x="912" y="308"/>
                    </a:lnTo>
                    <a:lnTo>
                      <a:pt x="897" y="316"/>
                    </a:lnTo>
                    <a:lnTo>
                      <a:pt x="892" y="319"/>
                    </a:lnTo>
                    <a:lnTo>
                      <a:pt x="866" y="317"/>
                    </a:lnTo>
                    <a:lnTo>
                      <a:pt x="840" y="315"/>
                    </a:lnTo>
                    <a:lnTo>
                      <a:pt x="811" y="312"/>
                    </a:lnTo>
                    <a:lnTo>
                      <a:pt x="781" y="309"/>
                    </a:lnTo>
                    <a:lnTo>
                      <a:pt x="750" y="305"/>
                    </a:lnTo>
                    <a:lnTo>
                      <a:pt x="716" y="301"/>
                    </a:lnTo>
                    <a:lnTo>
                      <a:pt x="684" y="297"/>
                    </a:lnTo>
                    <a:lnTo>
                      <a:pt x="651" y="293"/>
                    </a:lnTo>
                    <a:lnTo>
                      <a:pt x="617" y="288"/>
                    </a:lnTo>
                    <a:lnTo>
                      <a:pt x="584" y="282"/>
                    </a:lnTo>
                    <a:lnTo>
                      <a:pt x="552" y="278"/>
                    </a:lnTo>
                    <a:lnTo>
                      <a:pt x="519" y="272"/>
                    </a:lnTo>
                    <a:lnTo>
                      <a:pt x="488" y="267"/>
                    </a:lnTo>
                    <a:lnTo>
                      <a:pt x="459" y="262"/>
                    </a:lnTo>
                    <a:lnTo>
                      <a:pt x="430" y="256"/>
                    </a:lnTo>
                    <a:lnTo>
                      <a:pt x="405" y="250"/>
                    </a:lnTo>
                    <a:lnTo>
                      <a:pt x="602" y="184"/>
                    </a:lnTo>
                    <a:lnTo>
                      <a:pt x="791" y="20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8" name="Freeform 41"/>
              <p:cNvSpPr>
                <a:spLocks/>
              </p:cNvSpPr>
              <p:nvPr/>
            </p:nvSpPr>
            <p:spPr bwMode="auto">
              <a:xfrm>
                <a:off x="2440" y="3108"/>
                <a:ext cx="685" cy="141"/>
              </a:xfrm>
              <a:custGeom>
                <a:avLst/>
                <a:gdLst>
                  <a:gd name="T0" fmla="*/ 845 w 1371"/>
                  <a:gd name="T1" fmla="*/ 219 h 284"/>
                  <a:gd name="T2" fmla="*/ 816 w 1371"/>
                  <a:gd name="T3" fmla="*/ 214 h 284"/>
                  <a:gd name="T4" fmla="*/ 776 w 1371"/>
                  <a:gd name="T5" fmla="*/ 207 h 284"/>
                  <a:gd name="T6" fmla="*/ 728 w 1371"/>
                  <a:gd name="T7" fmla="*/ 200 h 284"/>
                  <a:gd name="T8" fmla="*/ 678 w 1371"/>
                  <a:gd name="T9" fmla="*/ 190 h 284"/>
                  <a:gd name="T10" fmla="*/ 628 w 1371"/>
                  <a:gd name="T11" fmla="*/ 182 h 284"/>
                  <a:gd name="T12" fmla="*/ 582 w 1371"/>
                  <a:gd name="T13" fmla="*/ 176 h 284"/>
                  <a:gd name="T14" fmla="*/ 544 w 1371"/>
                  <a:gd name="T15" fmla="*/ 169 h 284"/>
                  <a:gd name="T16" fmla="*/ 514 w 1371"/>
                  <a:gd name="T17" fmla="*/ 164 h 284"/>
                  <a:gd name="T18" fmla="*/ 467 w 1371"/>
                  <a:gd name="T19" fmla="*/ 152 h 284"/>
                  <a:gd name="T20" fmla="*/ 399 w 1371"/>
                  <a:gd name="T21" fmla="*/ 134 h 284"/>
                  <a:gd name="T22" fmla="*/ 319 w 1371"/>
                  <a:gd name="T23" fmla="*/ 112 h 284"/>
                  <a:gd name="T24" fmla="*/ 235 w 1371"/>
                  <a:gd name="T25" fmla="*/ 87 h 284"/>
                  <a:gd name="T26" fmla="*/ 152 w 1371"/>
                  <a:gd name="T27" fmla="*/ 60 h 284"/>
                  <a:gd name="T28" fmla="*/ 81 w 1371"/>
                  <a:gd name="T29" fmla="*/ 34 h 284"/>
                  <a:gd name="T30" fmla="*/ 25 w 1371"/>
                  <a:gd name="T31" fmla="*/ 11 h 284"/>
                  <a:gd name="T32" fmla="*/ 4 w 1371"/>
                  <a:gd name="T33" fmla="*/ 3 h 284"/>
                  <a:gd name="T34" fmla="*/ 0 w 1371"/>
                  <a:gd name="T35" fmla="*/ 13 h 284"/>
                  <a:gd name="T36" fmla="*/ 9 w 1371"/>
                  <a:gd name="T37" fmla="*/ 22 h 284"/>
                  <a:gd name="T38" fmla="*/ 43 w 1371"/>
                  <a:gd name="T39" fmla="*/ 37 h 284"/>
                  <a:gd name="T40" fmla="*/ 93 w 1371"/>
                  <a:gd name="T41" fmla="*/ 57 h 284"/>
                  <a:gd name="T42" fmla="*/ 157 w 1371"/>
                  <a:gd name="T43" fmla="*/ 80 h 284"/>
                  <a:gd name="T44" fmla="*/ 232 w 1371"/>
                  <a:gd name="T45" fmla="*/ 104 h 284"/>
                  <a:gd name="T46" fmla="*/ 315 w 1371"/>
                  <a:gd name="T47" fmla="*/ 128 h 284"/>
                  <a:gd name="T48" fmla="*/ 401 w 1371"/>
                  <a:gd name="T49" fmla="*/ 152 h 284"/>
                  <a:gd name="T50" fmla="*/ 490 w 1371"/>
                  <a:gd name="T51" fmla="*/ 173 h 284"/>
                  <a:gd name="T52" fmla="*/ 550 w 1371"/>
                  <a:gd name="T53" fmla="*/ 186 h 284"/>
                  <a:gd name="T54" fmla="*/ 586 w 1371"/>
                  <a:gd name="T55" fmla="*/ 193 h 284"/>
                  <a:gd name="T56" fmla="*/ 627 w 1371"/>
                  <a:gd name="T57" fmla="*/ 200 h 284"/>
                  <a:gd name="T58" fmla="*/ 672 w 1371"/>
                  <a:gd name="T59" fmla="*/ 208 h 284"/>
                  <a:gd name="T60" fmla="*/ 717 w 1371"/>
                  <a:gd name="T61" fmla="*/ 216 h 284"/>
                  <a:gd name="T62" fmla="*/ 761 w 1371"/>
                  <a:gd name="T63" fmla="*/ 223 h 284"/>
                  <a:gd name="T64" fmla="*/ 801 w 1371"/>
                  <a:gd name="T65" fmla="*/ 230 h 284"/>
                  <a:gd name="T66" fmla="*/ 835 w 1371"/>
                  <a:gd name="T67" fmla="*/ 234 h 284"/>
                  <a:gd name="T68" fmla="*/ 856 w 1371"/>
                  <a:gd name="T69" fmla="*/ 238 h 284"/>
                  <a:gd name="T70" fmla="*/ 890 w 1371"/>
                  <a:gd name="T71" fmla="*/ 242 h 284"/>
                  <a:gd name="T72" fmla="*/ 945 w 1371"/>
                  <a:gd name="T73" fmla="*/ 249 h 284"/>
                  <a:gd name="T74" fmla="*/ 1017 w 1371"/>
                  <a:gd name="T75" fmla="*/ 259 h 284"/>
                  <a:gd name="T76" fmla="*/ 1097 w 1371"/>
                  <a:gd name="T77" fmla="*/ 268 h 284"/>
                  <a:gd name="T78" fmla="*/ 1181 w 1371"/>
                  <a:gd name="T79" fmla="*/ 276 h 284"/>
                  <a:gd name="T80" fmla="*/ 1263 w 1371"/>
                  <a:gd name="T81" fmla="*/ 282 h 284"/>
                  <a:gd name="T82" fmla="*/ 1337 w 1371"/>
                  <a:gd name="T83" fmla="*/ 284 h 284"/>
                  <a:gd name="T84" fmla="*/ 1371 w 1371"/>
                  <a:gd name="T85" fmla="*/ 282 h 284"/>
                  <a:gd name="T86" fmla="*/ 1369 w 1371"/>
                  <a:gd name="T87" fmla="*/ 273 h 284"/>
                  <a:gd name="T88" fmla="*/ 1339 w 1371"/>
                  <a:gd name="T89" fmla="*/ 269 h 284"/>
                  <a:gd name="T90" fmla="*/ 1271 w 1371"/>
                  <a:gd name="T91" fmla="*/ 264 h 284"/>
                  <a:gd name="T92" fmla="*/ 1199 w 1371"/>
                  <a:gd name="T93" fmla="*/ 260 h 284"/>
                  <a:gd name="T94" fmla="*/ 1124 w 1371"/>
                  <a:gd name="T95" fmla="*/ 253 h 284"/>
                  <a:gd name="T96" fmla="*/ 1050 w 1371"/>
                  <a:gd name="T97" fmla="*/ 246 h 284"/>
                  <a:gd name="T98" fmla="*/ 981 w 1371"/>
                  <a:gd name="T99" fmla="*/ 238 h 284"/>
                  <a:gd name="T100" fmla="*/ 921 w 1371"/>
                  <a:gd name="T101" fmla="*/ 231 h 284"/>
                  <a:gd name="T102" fmla="*/ 873 w 1371"/>
                  <a:gd name="T103" fmla="*/ 22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71" h="284">
                    <a:moveTo>
                      <a:pt x="854" y="220"/>
                    </a:moveTo>
                    <a:lnTo>
                      <a:pt x="845" y="219"/>
                    </a:lnTo>
                    <a:lnTo>
                      <a:pt x="832" y="217"/>
                    </a:lnTo>
                    <a:lnTo>
                      <a:pt x="816" y="214"/>
                    </a:lnTo>
                    <a:lnTo>
                      <a:pt x="796" y="211"/>
                    </a:lnTo>
                    <a:lnTo>
                      <a:pt x="776" y="207"/>
                    </a:lnTo>
                    <a:lnTo>
                      <a:pt x="753" y="203"/>
                    </a:lnTo>
                    <a:lnTo>
                      <a:pt x="728" y="200"/>
                    </a:lnTo>
                    <a:lnTo>
                      <a:pt x="704" y="195"/>
                    </a:lnTo>
                    <a:lnTo>
                      <a:pt x="678" y="190"/>
                    </a:lnTo>
                    <a:lnTo>
                      <a:pt x="654" y="187"/>
                    </a:lnTo>
                    <a:lnTo>
                      <a:pt x="628" y="182"/>
                    </a:lnTo>
                    <a:lnTo>
                      <a:pt x="604" y="179"/>
                    </a:lnTo>
                    <a:lnTo>
                      <a:pt x="582" y="176"/>
                    </a:lnTo>
                    <a:lnTo>
                      <a:pt x="562" y="172"/>
                    </a:lnTo>
                    <a:lnTo>
                      <a:pt x="544" y="169"/>
                    </a:lnTo>
                    <a:lnTo>
                      <a:pt x="529" y="166"/>
                    </a:lnTo>
                    <a:lnTo>
                      <a:pt x="514" y="164"/>
                    </a:lnTo>
                    <a:lnTo>
                      <a:pt x="493" y="158"/>
                    </a:lnTo>
                    <a:lnTo>
                      <a:pt x="467" y="152"/>
                    </a:lnTo>
                    <a:lnTo>
                      <a:pt x="434" y="143"/>
                    </a:lnTo>
                    <a:lnTo>
                      <a:pt x="399" y="134"/>
                    </a:lnTo>
                    <a:lnTo>
                      <a:pt x="360" y="124"/>
                    </a:lnTo>
                    <a:lnTo>
                      <a:pt x="319" y="112"/>
                    </a:lnTo>
                    <a:lnTo>
                      <a:pt x="277" y="99"/>
                    </a:lnTo>
                    <a:lnTo>
                      <a:pt x="235" y="87"/>
                    </a:lnTo>
                    <a:lnTo>
                      <a:pt x="192" y="73"/>
                    </a:lnTo>
                    <a:lnTo>
                      <a:pt x="152" y="60"/>
                    </a:lnTo>
                    <a:lnTo>
                      <a:pt x="115" y="46"/>
                    </a:lnTo>
                    <a:lnTo>
                      <a:pt x="81" y="34"/>
                    </a:lnTo>
                    <a:lnTo>
                      <a:pt x="51" y="22"/>
                    </a:lnTo>
                    <a:lnTo>
                      <a:pt x="25" y="11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0" y="16"/>
                    </a:lnTo>
                    <a:lnTo>
                      <a:pt x="9" y="22"/>
                    </a:lnTo>
                    <a:lnTo>
                      <a:pt x="24" y="29"/>
                    </a:lnTo>
                    <a:lnTo>
                      <a:pt x="43" y="37"/>
                    </a:lnTo>
                    <a:lnTo>
                      <a:pt x="66" y="46"/>
                    </a:lnTo>
                    <a:lnTo>
                      <a:pt x="93" y="57"/>
                    </a:lnTo>
                    <a:lnTo>
                      <a:pt x="123" y="68"/>
                    </a:lnTo>
                    <a:lnTo>
                      <a:pt x="157" y="80"/>
                    </a:lnTo>
                    <a:lnTo>
                      <a:pt x="194" y="91"/>
                    </a:lnTo>
                    <a:lnTo>
                      <a:pt x="232" y="104"/>
                    </a:lnTo>
                    <a:lnTo>
                      <a:pt x="272" y="117"/>
                    </a:lnTo>
                    <a:lnTo>
                      <a:pt x="315" y="128"/>
                    </a:lnTo>
                    <a:lnTo>
                      <a:pt x="357" y="141"/>
                    </a:lnTo>
                    <a:lnTo>
                      <a:pt x="401" y="152"/>
                    </a:lnTo>
                    <a:lnTo>
                      <a:pt x="445" y="163"/>
                    </a:lnTo>
                    <a:lnTo>
                      <a:pt x="490" y="173"/>
                    </a:lnTo>
                    <a:lnTo>
                      <a:pt x="534" y="182"/>
                    </a:lnTo>
                    <a:lnTo>
                      <a:pt x="550" y="186"/>
                    </a:lnTo>
                    <a:lnTo>
                      <a:pt x="567" y="189"/>
                    </a:lnTo>
                    <a:lnTo>
                      <a:pt x="586" y="193"/>
                    </a:lnTo>
                    <a:lnTo>
                      <a:pt x="606" y="196"/>
                    </a:lnTo>
                    <a:lnTo>
                      <a:pt x="627" y="200"/>
                    </a:lnTo>
                    <a:lnTo>
                      <a:pt x="649" y="204"/>
                    </a:lnTo>
                    <a:lnTo>
                      <a:pt x="672" y="208"/>
                    </a:lnTo>
                    <a:lnTo>
                      <a:pt x="694" y="211"/>
                    </a:lnTo>
                    <a:lnTo>
                      <a:pt x="717" y="216"/>
                    </a:lnTo>
                    <a:lnTo>
                      <a:pt x="739" y="219"/>
                    </a:lnTo>
                    <a:lnTo>
                      <a:pt x="761" y="223"/>
                    </a:lnTo>
                    <a:lnTo>
                      <a:pt x="781" y="226"/>
                    </a:lnTo>
                    <a:lnTo>
                      <a:pt x="801" y="230"/>
                    </a:lnTo>
                    <a:lnTo>
                      <a:pt x="818" y="232"/>
                    </a:lnTo>
                    <a:lnTo>
                      <a:pt x="835" y="234"/>
                    </a:lnTo>
                    <a:lnTo>
                      <a:pt x="849" y="237"/>
                    </a:lnTo>
                    <a:lnTo>
                      <a:pt x="856" y="238"/>
                    </a:lnTo>
                    <a:lnTo>
                      <a:pt x="870" y="240"/>
                    </a:lnTo>
                    <a:lnTo>
                      <a:pt x="890" y="242"/>
                    </a:lnTo>
                    <a:lnTo>
                      <a:pt x="915" y="246"/>
                    </a:lnTo>
                    <a:lnTo>
                      <a:pt x="945" y="249"/>
                    </a:lnTo>
                    <a:lnTo>
                      <a:pt x="979" y="254"/>
                    </a:lnTo>
                    <a:lnTo>
                      <a:pt x="1017" y="259"/>
                    </a:lnTo>
                    <a:lnTo>
                      <a:pt x="1056" y="263"/>
                    </a:lnTo>
                    <a:lnTo>
                      <a:pt x="1097" y="268"/>
                    </a:lnTo>
                    <a:lnTo>
                      <a:pt x="1139" y="272"/>
                    </a:lnTo>
                    <a:lnTo>
                      <a:pt x="1181" y="276"/>
                    </a:lnTo>
                    <a:lnTo>
                      <a:pt x="1223" y="279"/>
                    </a:lnTo>
                    <a:lnTo>
                      <a:pt x="1263" y="282"/>
                    </a:lnTo>
                    <a:lnTo>
                      <a:pt x="1303" y="283"/>
                    </a:lnTo>
                    <a:lnTo>
                      <a:pt x="1337" y="284"/>
                    </a:lnTo>
                    <a:lnTo>
                      <a:pt x="1369" y="283"/>
                    </a:lnTo>
                    <a:lnTo>
                      <a:pt x="1371" y="282"/>
                    </a:lnTo>
                    <a:lnTo>
                      <a:pt x="1371" y="278"/>
                    </a:lnTo>
                    <a:lnTo>
                      <a:pt x="1369" y="273"/>
                    </a:lnTo>
                    <a:lnTo>
                      <a:pt x="1369" y="270"/>
                    </a:lnTo>
                    <a:lnTo>
                      <a:pt x="1339" y="269"/>
                    </a:lnTo>
                    <a:lnTo>
                      <a:pt x="1306" y="267"/>
                    </a:lnTo>
                    <a:lnTo>
                      <a:pt x="1271" y="264"/>
                    </a:lnTo>
                    <a:lnTo>
                      <a:pt x="1236" y="262"/>
                    </a:lnTo>
                    <a:lnTo>
                      <a:pt x="1199" y="260"/>
                    </a:lnTo>
                    <a:lnTo>
                      <a:pt x="1161" y="256"/>
                    </a:lnTo>
                    <a:lnTo>
                      <a:pt x="1124" y="253"/>
                    </a:lnTo>
                    <a:lnTo>
                      <a:pt x="1086" y="249"/>
                    </a:lnTo>
                    <a:lnTo>
                      <a:pt x="1050" y="246"/>
                    </a:lnTo>
                    <a:lnTo>
                      <a:pt x="1014" y="241"/>
                    </a:lnTo>
                    <a:lnTo>
                      <a:pt x="981" y="238"/>
                    </a:lnTo>
                    <a:lnTo>
                      <a:pt x="950" y="234"/>
                    </a:lnTo>
                    <a:lnTo>
                      <a:pt x="921" y="231"/>
                    </a:lnTo>
                    <a:lnTo>
                      <a:pt x="894" y="227"/>
                    </a:lnTo>
                    <a:lnTo>
                      <a:pt x="873" y="224"/>
                    </a:lnTo>
                    <a:lnTo>
                      <a:pt x="854" y="2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59" name="Freeform 42"/>
              <p:cNvSpPr>
                <a:spLocks/>
              </p:cNvSpPr>
              <p:nvPr/>
            </p:nvSpPr>
            <p:spPr bwMode="auto">
              <a:xfrm>
                <a:off x="2454" y="3165"/>
                <a:ext cx="879" cy="132"/>
              </a:xfrm>
              <a:custGeom>
                <a:avLst/>
                <a:gdLst>
                  <a:gd name="T0" fmla="*/ 1661 w 1758"/>
                  <a:gd name="T1" fmla="*/ 246 h 264"/>
                  <a:gd name="T2" fmla="*/ 1529 w 1758"/>
                  <a:gd name="T3" fmla="*/ 246 h 264"/>
                  <a:gd name="T4" fmla="*/ 1416 w 1758"/>
                  <a:gd name="T5" fmla="*/ 246 h 264"/>
                  <a:gd name="T6" fmla="*/ 1317 w 1758"/>
                  <a:gd name="T7" fmla="*/ 245 h 264"/>
                  <a:gd name="T8" fmla="*/ 1234 w 1758"/>
                  <a:gd name="T9" fmla="*/ 243 h 264"/>
                  <a:gd name="T10" fmla="*/ 1163 w 1758"/>
                  <a:gd name="T11" fmla="*/ 240 h 264"/>
                  <a:gd name="T12" fmla="*/ 1104 w 1758"/>
                  <a:gd name="T13" fmla="*/ 237 h 264"/>
                  <a:gd name="T14" fmla="*/ 1054 w 1758"/>
                  <a:gd name="T15" fmla="*/ 234 h 264"/>
                  <a:gd name="T16" fmla="*/ 1014 w 1758"/>
                  <a:gd name="T17" fmla="*/ 230 h 264"/>
                  <a:gd name="T18" fmla="*/ 982 w 1758"/>
                  <a:gd name="T19" fmla="*/ 226 h 264"/>
                  <a:gd name="T20" fmla="*/ 954 w 1758"/>
                  <a:gd name="T21" fmla="*/ 222 h 264"/>
                  <a:gd name="T22" fmla="*/ 908 w 1758"/>
                  <a:gd name="T23" fmla="*/ 214 h 264"/>
                  <a:gd name="T24" fmla="*/ 838 w 1758"/>
                  <a:gd name="T25" fmla="*/ 201 h 264"/>
                  <a:gd name="T26" fmla="*/ 748 w 1758"/>
                  <a:gd name="T27" fmla="*/ 183 h 264"/>
                  <a:gd name="T28" fmla="*/ 645 w 1758"/>
                  <a:gd name="T29" fmla="*/ 162 h 264"/>
                  <a:gd name="T30" fmla="*/ 533 w 1758"/>
                  <a:gd name="T31" fmla="*/ 138 h 264"/>
                  <a:gd name="T32" fmla="*/ 418 w 1758"/>
                  <a:gd name="T33" fmla="*/ 113 h 264"/>
                  <a:gd name="T34" fmla="*/ 306 w 1758"/>
                  <a:gd name="T35" fmla="*/ 86 h 264"/>
                  <a:gd name="T36" fmla="*/ 201 w 1758"/>
                  <a:gd name="T37" fmla="*/ 61 h 264"/>
                  <a:gd name="T38" fmla="*/ 110 w 1758"/>
                  <a:gd name="T39" fmla="*/ 35 h 264"/>
                  <a:gd name="T40" fmla="*/ 38 w 1758"/>
                  <a:gd name="T41" fmla="*/ 13 h 264"/>
                  <a:gd name="T42" fmla="*/ 0 w 1758"/>
                  <a:gd name="T43" fmla="*/ 1 h 264"/>
                  <a:gd name="T44" fmla="*/ 12 w 1758"/>
                  <a:gd name="T45" fmla="*/ 17 h 264"/>
                  <a:gd name="T46" fmla="*/ 46 w 1758"/>
                  <a:gd name="T47" fmla="*/ 32 h 264"/>
                  <a:gd name="T48" fmla="*/ 102 w 1758"/>
                  <a:gd name="T49" fmla="*/ 50 h 264"/>
                  <a:gd name="T50" fmla="*/ 177 w 1758"/>
                  <a:gd name="T51" fmla="*/ 71 h 264"/>
                  <a:gd name="T52" fmla="*/ 267 w 1758"/>
                  <a:gd name="T53" fmla="*/ 94 h 264"/>
                  <a:gd name="T54" fmla="*/ 368 w 1758"/>
                  <a:gd name="T55" fmla="*/ 119 h 264"/>
                  <a:gd name="T56" fmla="*/ 476 w 1758"/>
                  <a:gd name="T57" fmla="*/ 144 h 264"/>
                  <a:gd name="T58" fmla="*/ 585 w 1758"/>
                  <a:gd name="T59" fmla="*/ 168 h 264"/>
                  <a:gd name="T60" fmla="*/ 692 w 1758"/>
                  <a:gd name="T61" fmla="*/ 191 h 264"/>
                  <a:gd name="T62" fmla="*/ 795 w 1758"/>
                  <a:gd name="T63" fmla="*/ 212 h 264"/>
                  <a:gd name="T64" fmla="*/ 886 w 1758"/>
                  <a:gd name="T65" fmla="*/ 229 h 264"/>
                  <a:gd name="T66" fmla="*/ 959 w 1758"/>
                  <a:gd name="T67" fmla="*/ 240 h 264"/>
                  <a:gd name="T68" fmla="*/ 1026 w 1758"/>
                  <a:gd name="T69" fmla="*/ 249 h 264"/>
                  <a:gd name="T70" fmla="*/ 1100 w 1758"/>
                  <a:gd name="T71" fmla="*/ 254 h 264"/>
                  <a:gd name="T72" fmla="*/ 1170 w 1758"/>
                  <a:gd name="T73" fmla="*/ 258 h 264"/>
                  <a:gd name="T74" fmla="*/ 1222 w 1758"/>
                  <a:gd name="T75" fmla="*/ 260 h 264"/>
                  <a:gd name="T76" fmla="*/ 1242 w 1758"/>
                  <a:gd name="T77" fmla="*/ 261 h 264"/>
                  <a:gd name="T78" fmla="*/ 1318 w 1758"/>
                  <a:gd name="T79" fmla="*/ 262 h 264"/>
                  <a:gd name="T80" fmla="*/ 1429 w 1758"/>
                  <a:gd name="T81" fmla="*/ 262 h 264"/>
                  <a:gd name="T82" fmla="*/ 1550 w 1758"/>
                  <a:gd name="T83" fmla="*/ 262 h 264"/>
                  <a:gd name="T84" fmla="*/ 1656 w 1758"/>
                  <a:gd name="T85" fmla="*/ 261 h 264"/>
                  <a:gd name="T86" fmla="*/ 1722 w 1758"/>
                  <a:gd name="T87" fmla="*/ 260 h 264"/>
                  <a:gd name="T88" fmla="*/ 1746 w 1758"/>
                  <a:gd name="T89" fmla="*/ 252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758" h="264">
                    <a:moveTo>
                      <a:pt x="1758" y="245"/>
                    </a:moveTo>
                    <a:lnTo>
                      <a:pt x="1708" y="246"/>
                    </a:lnTo>
                    <a:lnTo>
                      <a:pt x="1661" y="246"/>
                    </a:lnTo>
                    <a:lnTo>
                      <a:pt x="1615" y="246"/>
                    </a:lnTo>
                    <a:lnTo>
                      <a:pt x="1571" y="246"/>
                    </a:lnTo>
                    <a:lnTo>
                      <a:pt x="1529" y="246"/>
                    </a:lnTo>
                    <a:lnTo>
                      <a:pt x="1490" y="246"/>
                    </a:lnTo>
                    <a:lnTo>
                      <a:pt x="1452" y="246"/>
                    </a:lnTo>
                    <a:lnTo>
                      <a:pt x="1416" y="246"/>
                    </a:lnTo>
                    <a:lnTo>
                      <a:pt x="1382" y="246"/>
                    </a:lnTo>
                    <a:lnTo>
                      <a:pt x="1348" y="245"/>
                    </a:lnTo>
                    <a:lnTo>
                      <a:pt x="1317" y="245"/>
                    </a:lnTo>
                    <a:lnTo>
                      <a:pt x="1288" y="244"/>
                    </a:lnTo>
                    <a:lnTo>
                      <a:pt x="1261" y="244"/>
                    </a:lnTo>
                    <a:lnTo>
                      <a:pt x="1234" y="243"/>
                    </a:lnTo>
                    <a:lnTo>
                      <a:pt x="1209" y="243"/>
                    </a:lnTo>
                    <a:lnTo>
                      <a:pt x="1186" y="242"/>
                    </a:lnTo>
                    <a:lnTo>
                      <a:pt x="1163" y="240"/>
                    </a:lnTo>
                    <a:lnTo>
                      <a:pt x="1142" y="239"/>
                    </a:lnTo>
                    <a:lnTo>
                      <a:pt x="1122" y="238"/>
                    </a:lnTo>
                    <a:lnTo>
                      <a:pt x="1104" y="237"/>
                    </a:lnTo>
                    <a:lnTo>
                      <a:pt x="1087" y="236"/>
                    </a:lnTo>
                    <a:lnTo>
                      <a:pt x="1070" y="235"/>
                    </a:lnTo>
                    <a:lnTo>
                      <a:pt x="1054" y="234"/>
                    </a:lnTo>
                    <a:lnTo>
                      <a:pt x="1041" y="232"/>
                    </a:lnTo>
                    <a:lnTo>
                      <a:pt x="1027" y="231"/>
                    </a:lnTo>
                    <a:lnTo>
                      <a:pt x="1014" y="230"/>
                    </a:lnTo>
                    <a:lnTo>
                      <a:pt x="1002" y="229"/>
                    </a:lnTo>
                    <a:lnTo>
                      <a:pt x="991" y="228"/>
                    </a:lnTo>
                    <a:lnTo>
                      <a:pt x="982" y="226"/>
                    </a:lnTo>
                    <a:lnTo>
                      <a:pt x="971" y="224"/>
                    </a:lnTo>
                    <a:lnTo>
                      <a:pt x="962" y="223"/>
                    </a:lnTo>
                    <a:lnTo>
                      <a:pt x="954" y="222"/>
                    </a:lnTo>
                    <a:lnTo>
                      <a:pt x="941" y="220"/>
                    </a:lnTo>
                    <a:lnTo>
                      <a:pt x="926" y="217"/>
                    </a:lnTo>
                    <a:lnTo>
                      <a:pt x="908" y="214"/>
                    </a:lnTo>
                    <a:lnTo>
                      <a:pt x="887" y="211"/>
                    </a:lnTo>
                    <a:lnTo>
                      <a:pt x="863" y="206"/>
                    </a:lnTo>
                    <a:lnTo>
                      <a:pt x="838" y="201"/>
                    </a:lnTo>
                    <a:lnTo>
                      <a:pt x="810" y="196"/>
                    </a:lnTo>
                    <a:lnTo>
                      <a:pt x="780" y="190"/>
                    </a:lnTo>
                    <a:lnTo>
                      <a:pt x="748" y="183"/>
                    </a:lnTo>
                    <a:lnTo>
                      <a:pt x="714" y="176"/>
                    </a:lnTo>
                    <a:lnTo>
                      <a:pt x="680" y="169"/>
                    </a:lnTo>
                    <a:lnTo>
                      <a:pt x="645" y="162"/>
                    </a:lnTo>
                    <a:lnTo>
                      <a:pt x="608" y="154"/>
                    </a:lnTo>
                    <a:lnTo>
                      <a:pt x="570" y="146"/>
                    </a:lnTo>
                    <a:lnTo>
                      <a:pt x="533" y="138"/>
                    </a:lnTo>
                    <a:lnTo>
                      <a:pt x="495" y="130"/>
                    </a:lnTo>
                    <a:lnTo>
                      <a:pt x="456" y="121"/>
                    </a:lnTo>
                    <a:lnTo>
                      <a:pt x="418" y="113"/>
                    </a:lnTo>
                    <a:lnTo>
                      <a:pt x="380" y="103"/>
                    </a:lnTo>
                    <a:lnTo>
                      <a:pt x="343" y="95"/>
                    </a:lnTo>
                    <a:lnTo>
                      <a:pt x="306" y="86"/>
                    </a:lnTo>
                    <a:lnTo>
                      <a:pt x="270" y="77"/>
                    </a:lnTo>
                    <a:lnTo>
                      <a:pt x="236" y="69"/>
                    </a:lnTo>
                    <a:lnTo>
                      <a:pt x="201" y="61"/>
                    </a:lnTo>
                    <a:lnTo>
                      <a:pt x="169" y="51"/>
                    </a:lnTo>
                    <a:lnTo>
                      <a:pt x="139" y="43"/>
                    </a:lnTo>
                    <a:lnTo>
                      <a:pt x="110" y="35"/>
                    </a:lnTo>
                    <a:lnTo>
                      <a:pt x="84" y="27"/>
                    </a:lnTo>
                    <a:lnTo>
                      <a:pt x="59" y="20"/>
                    </a:lnTo>
                    <a:lnTo>
                      <a:pt x="38" y="13"/>
                    </a:lnTo>
                    <a:lnTo>
                      <a:pt x="18" y="6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2" y="5"/>
                    </a:lnTo>
                    <a:lnTo>
                      <a:pt x="6" y="12"/>
                    </a:lnTo>
                    <a:lnTo>
                      <a:pt x="12" y="17"/>
                    </a:lnTo>
                    <a:lnTo>
                      <a:pt x="20" y="21"/>
                    </a:lnTo>
                    <a:lnTo>
                      <a:pt x="32" y="26"/>
                    </a:lnTo>
                    <a:lnTo>
                      <a:pt x="46" y="32"/>
                    </a:lnTo>
                    <a:lnTo>
                      <a:pt x="62" y="38"/>
                    </a:lnTo>
                    <a:lnTo>
                      <a:pt x="81" y="43"/>
                    </a:lnTo>
                    <a:lnTo>
                      <a:pt x="102" y="50"/>
                    </a:lnTo>
                    <a:lnTo>
                      <a:pt x="125" y="57"/>
                    </a:lnTo>
                    <a:lnTo>
                      <a:pt x="151" y="64"/>
                    </a:lnTo>
                    <a:lnTo>
                      <a:pt x="177" y="71"/>
                    </a:lnTo>
                    <a:lnTo>
                      <a:pt x="206" y="79"/>
                    </a:lnTo>
                    <a:lnTo>
                      <a:pt x="236" y="87"/>
                    </a:lnTo>
                    <a:lnTo>
                      <a:pt x="267" y="94"/>
                    </a:lnTo>
                    <a:lnTo>
                      <a:pt x="299" y="102"/>
                    </a:lnTo>
                    <a:lnTo>
                      <a:pt x="334" y="111"/>
                    </a:lnTo>
                    <a:lnTo>
                      <a:pt x="368" y="119"/>
                    </a:lnTo>
                    <a:lnTo>
                      <a:pt x="403" y="128"/>
                    </a:lnTo>
                    <a:lnTo>
                      <a:pt x="439" y="136"/>
                    </a:lnTo>
                    <a:lnTo>
                      <a:pt x="476" y="144"/>
                    </a:lnTo>
                    <a:lnTo>
                      <a:pt x="511" y="153"/>
                    </a:lnTo>
                    <a:lnTo>
                      <a:pt x="548" y="161"/>
                    </a:lnTo>
                    <a:lnTo>
                      <a:pt x="585" y="168"/>
                    </a:lnTo>
                    <a:lnTo>
                      <a:pt x="621" y="176"/>
                    </a:lnTo>
                    <a:lnTo>
                      <a:pt x="657" y="184"/>
                    </a:lnTo>
                    <a:lnTo>
                      <a:pt x="692" y="191"/>
                    </a:lnTo>
                    <a:lnTo>
                      <a:pt x="727" y="198"/>
                    </a:lnTo>
                    <a:lnTo>
                      <a:pt x="762" y="205"/>
                    </a:lnTo>
                    <a:lnTo>
                      <a:pt x="795" y="212"/>
                    </a:lnTo>
                    <a:lnTo>
                      <a:pt x="826" y="217"/>
                    </a:lnTo>
                    <a:lnTo>
                      <a:pt x="857" y="223"/>
                    </a:lnTo>
                    <a:lnTo>
                      <a:pt x="886" y="229"/>
                    </a:lnTo>
                    <a:lnTo>
                      <a:pt x="914" y="234"/>
                    </a:lnTo>
                    <a:lnTo>
                      <a:pt x="940" y="238"/>
                    </a:lnTo>
                    <a:lnTo>
                      <a:pt x="959" y="240"/>
                    </a:lnTo>
                    <a:lnTo>
                      <a:pt x="979" y="244"/>
                    </a:lnTo>
                    <a:lnTo>
                      <a:pt x="1001" y="246"/>
                    </a:lnTo>
                    <a:lnTo>
                      <a:pt x="1026" y="249"/>
                    </a:lnTo>
                    <a:lnTo>
                      <a:pt x="1051" y="250"/>
                    </a:lnTo>
                    <a:lnTo>
                      <a:pt x="1075" y="252"/>
                    </a:lnTo>
                    <a:lnTo>
                      <a:pt x="1100" y="254"/>
                    </a:lnTo>
                    <a:lnTo>
                      <a:pt x="1125" y="255"/>
                    </a:lnTo>
                    <a:lnTo>
                      <a:pt x="1149" y="257"/>
                    </a:lnTo>
                    <a:lnTo>
                      <a:pt x="1170" y="258"/>
                    </a:lnTo>
                    <a:lnTo>
                      <a:pt x="1190" y="259"/>
                    </a:lnTo>
                    <a:lnTo>
                      <a:pt x="1208" y="260"/>
                    </a:lnTo>
                    <a:lnTo>
                      <a:pt x="1222" y="260"/>
                    </a:lnTo>
                    <a:lnTo>
                      <a:pt x="1233" y="261"/>
                    </a:lnTo>
                    <a:lnTo>
                      <a:pt x="1240" y="261"/>
                    </a:lnTo>
                    <a:lnTo>
                      <a:pt x="1242" y="261"/>
                    </a:lnTo>
                    <a:lnTo>
                      <a:pt x="1262" y="262"/>
                    </a:lnTo>
                    <a:lnTo>
                      <a:pt x="1287" y="262"/>
                    </a:lnTo>
                    <a:lnTo>
                      <a:pt x="1318" y="262"/>
                    </a:lnTo>
                    <a:lnTo>
                      <a:pt x="1353" y="264"/>
                    </a:lnTo>
                    <a:lnTo>
                      <a:pt x="1390" y="264"/>
                    </a:lnTo>
                    <a:lnTo>
                      <a:pt x="1429" y="262"/>
                    </a:lnTo>
                    <a:lnTo>
                      <a:pt x="1469" y="262"/>
                    </a:lnTo>
                    <a:lnTo>
                      <a:pt x="1511" y="262"/>
                    </a:lnTo>
                    <a:lnTo>
                      <a:pt x="1550" y="262"/>
                    </a:lnTo>
                    <a:lnTo>
                      <a:pt x="1588" y="261"/>
                    </a:lnTo>
                    <a:lnTo>
                      <a:pt x="1624" y="261"/>
                    </a:lnTo>
                    <a:lnTo>
                      <a:pt x="1656" y="261"/>
                    </a:lnTo>
                    <a:lnTo>
                      <a:pt x="1684" y="260"/>
                    </a:lnTo>
                    <a:lnTo>
                      <a:pt x="1707" y="260"/>
                    </a:lnTo>
                    <a:lnTo>
                      <a:pt x="1722" y="260"/>
                    </a:lnTo>
                    <a:lnTo>
                      <a:pt x="1731" y="260"/>
                    </a:lnTo>
                    <a:lnTo>
                      <a:pt x="1737" y="258"/>
                    </a:lnTo>
                    <a:lnTo>
                      <a:pt x="1746" y="252"/>
                    </a:lnTo>
                    <a:lnTo>
                      <a:pt x="1755" y="247"/>
                    </a:lnTo>
                    <a:lnTo>
                      <a:pt x="1758" y="24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0" name="Freeform 43"/>
              <p:cNvSpPr>
                <a:spLocks/>
              </p:cNvSpPr>
              <p:nvPr/>
            </p:nvSpPr>
            <p:spPr bwMode="auto">
              <a:xfrm>
                <a:off x="3038" y="3327"/>
                <a:ext cx="216" cy="12"/>
              </a:xfrm>
              <a:custGeom>
                <a:avLst/>
                <a:gdLst>
                  <a:gd name="T0" fmla="*/ 2 w 432"/>
                  <a:gd name="T1" fmla="*/ 11 h 26"/>
                  <a:gd name="T2" fmla="*/ 22 w 432"/>
                  <a:gd name="T3" fmla="*/ 13 h 26"/>
                  <a:gd name="T4" fmla="*/ 44 w 432"/>
                  <a:gd name="T5" fmla="*/ 14 h 26"/>
                  <a:gd name="T6" fmla="*/ 67 w 432"/>
                  <a:gd name="T7" fmla="*/ 16 h 26"/>
                  <a:gd name="T8" fmla="*/ 92 w 432"/>
                  <a:gd name="T9" fmla="*/ 18 h 26"/>
                  <a:gd name="T10" fmla="*/ 117 w 432"/>
                  <a:gd name="T11" fmla="*/ 20 h 26"/>
                  <a:gd name="T12" fmla="*/ 143 w 432"/>
                  <a:gd name="T13" fmla="*/ 21 h 26"/>
                  <a:gd name="T14" fmla="*/ 171 w 432"/>
                  <a:gd name="T15" fmla="*/ 22 h 26"/>
                  <a:gd name="T16" fmla="*/ 199 w 432"/>
                  <a:gd name="T17" fmla="*/ 23 h 26"/>
                  <a:gd name="T18" fmla="*/ 226 w 432"/>
                  <a:gd name="T19" fmla="*/ 25 h 26"/>
                  <a:gd name="T20" fmla="*/ 254 w 432"/>
                  <a:gd name="T21" fmla="*/ 25 h 26"/>
                  <a:gd name="T22" fmla="*/ 283 w 432"/>
                  <a:gd name="T23" fmla="*/ 26 h 26"/>
                  <a:gd name="T24" fmla="*/ 312 w 432"/>
                  <a:gd name="T25" fmla="*/ 26 h 26"/>
                  <a:gd name="T26" fmla="*/ 339 w 432"/>
                  <a:gd name="T27" fmla="*/ 26 h 26"/>
                  <a:gd name="T28" fmla="*/ 368 w 432"/>
                  <a:gd name="T29" fmla="*/ 26 h 26"/>
                  <a:gd name="T30" fmla="*/ 396 w 432"/>
                  <a:gd name="T31" fmla="*/ 26 h 26"/>
                  <a:gd name="T32" fmla="*/ 422 w 432"/>
                  <a:gd name="T33" fmla="*/ 25 h 26"/>
                  <a:gd name="T34" fmla="*/ 426 w 432"/>
                  <a:gd name="T35" fmla="*/ 22 h 26"/>
                  <a:gd name="T36" fmla="*/ 429 w 432"/>
                  <a:gd name="T37" fmla="*/ 15 h 26"/>
                  <a:gd name="T38" fmla="*/ 432 w 432"/>
                  <a:gd name="T39" fmla="*/ 10 h 26"/>
                  <a:gd name="T40" fmla="*/ 432 w 432"/>
                  <a:gd name="T41" fmla="*/ 7 h 26"/>
                  <a:gd name="T42" fmla="*/ 405 w 432"/>
                  <a:gd name="T43" fmla="*/ 7 h 26"/>
                  <a:gd name="T44" fmla="*/ 380 w 432"/>
                  <a:gd name="T45" fmla="*/ 8 h 26"/>
                  <a:gd name="T46" fmla="*/ 353 w 432"/>
                  <a:gd name="T47" fmla="*/ 8 h 26"/>
                  <a:gd name="T48" fmla="*/ 328 w 432"/>
                  <a:gd name="T49" fmla="*/ 8 h 26"/>
                  <a:gd name="T50" fmla="*/ 303 w 432"/>
                  <a:gd name="T51" fmla="*/ 8 h 26"/>
                  <a:gd name="T52" fmla="*/ 276 w 432"/>
                  <a:gd name="T53" fmla="*/ 8 h 26"/>
                  <a:gd name="T54" fmla="*/ 251 w 432"/>
                  <a:gd name="T55" fmla="*/ 7 h 26"/>
                  <a:gd name="T56" fmla="*/ 224 w 432"/>
                  <a:gd name="T57" fmla="*/ 7 h 26"/>
                  <a:gd name="T58" fmla="*/ 198 w 432"/>
                  <a:gd name="T59" fmla="*/ 6 h 26"/>
                  <a:gd name="T60" fmla="*/ 171 w 432"/>
                  <a:gd name="T61" fmla="*/ 6 h 26"/>
                  <a:gd name="T62" fmla="*/ 145 w 432"/>
                  <a:gd name="T63" fmla="*/ 5 h 26"/>
                  <a:gd name="T64" fmla="*/ 117 w 432"/>
                  <a:gd name="T65" fmla="*/ 4 h 26"/>
                  <a:gd name="T66" fmla="*/ 89 w 432"/>
                  <a:gd name="T67" fmla="*/ 4 h 26"/>
                  <a:gd name="T68" fmla="*/ 60 w 432"/>
                  <a:gd name="T69" fmla="*/ 3 h 26"/>
                  <a:gd name="T70" fmla="*/ 32 w 432"/>
                  <a:gd name="T71" fmla="*/ 1 h 26"/>
                  <a:gd name="T72" fmla="*/ 2 w 432"/>
                  <a:gd name="T73" fmla="*/ 0 h 26"/>
                  <a:gd name="T74" fmla="*/ 0 w 432"/>
                  <a:gd name="T75" fmla="*/ 1 h 26"/>
                  <a:gd name="T76" fmla="*/ 0 w 432"/>
                  <a:gd name="T77" fmla="*/ 5 h 26"/>
                  <a:gd name="T78" fmla="*/ 0 w 432"/>
                  <a:gd name="T79" fmla="*/ 10 h 26"/>
                  <a:gd name="T80" fmla="*/ 2 w 432"/>
                  <a:gd name="T81" fmla="*/ 11 h 26"/>
                  <a:gd name="T82" fmla="*/ 2 w 432"/>
                  <a:gd name="T83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32" h="26">
                    <a:moveTo>
                      <a:pt x="2" y="11"/>
                    </a:moveTo>
                    <a:lnTo>
                      <a:pt x="22" y="13"/>
                    </a:lnTo>
                    <a:lnTo>
                      <a:pt x="44" y="14"/>
                    </a:lnTo>
                    <a:lnTo>
                      <a:pt x="67" y="16"/>
                    </a:lnTo>
                    <a:lnTo>
                      <a:pt x="92" y="18"/>
                    </a:lnTo>
                    <a:lnTo>
                      <a:pt x="117" y="20"/>
                    </a:lnTo>
                    <a:lnTo>
                      <a:pt x="143" y="21"/>
                    </a:lnTo>
                    <a:lnTo>
                      <a:pt x="171" y="22"/>
                    </a:lnTo>
                    <a:lnTo>
                      <a:pt x="199" y="23"/>
                    </a:lnTo>
                    <a:lnTo>
                      <a:pt x="226" y="25"/>
                    </a:lnTo>
                    <a:lnTo>
                      <a:pt x="254" y="25"/>
                    </a:lnTo>
                    <a:lnTo>
                      <a:pt x="283" y="26"/>
                    </a:lnTo>
                    <a:lnTo>
                      <a:pt x="312" y="26"/>
                    </a:lnTo>
                    <a:lnTo>
                      <a:pt x="339" y="26"/>
                    </a:lnTo>
                    <a:lnTo>
                      <a:pt x="368" y="26"/>
                    </a:lnTo>
                    <a:lnTo>
                      <a:pt x="396" y="26"/>
                    </a:lnTo>
                    <a:lnTo>
                      <a:pt x="422" y="25"/>
                    </a:lnTo>
                    <a:lnTo>
                      <a:pt x="426" y="22"/>
                    </a:lnTo>
                    <a:lnTo>
                      <a:pt x="429" y="15"/>
                    </a:lnTo>
                    <a:lnTo>
                      <a:pt x="432" y="10"/>
                    </a:lnTo>
                    <a:lnTo>
                      <a:pt x="432" y="7"/>
                    </a:lnTo>
                    <a:lnTo>
                      <a:pt x="405" y="7"/>
                    </a:lnTo>
                    <a:lnTo>
                      <a:pt x="380" y="8"/>
                    </a:lnTo>
                    <a:lnTo>
                      <a:pt x="353" y="8"/>
                    </a:lnTo>
                    <a:lnTo>
                      <a:pt x="328" y="8"/>
                    </a:lnTo>
                    <a:lnTo>
                      <a:pt x="303" y="8"/>
                    </a:lnTo>
                    <a:lnTo>
                      <a:pt x="276" y="8"/>
                    </a:lnTo>
                    <a:lnTo>
                      <a:pt x="251" y="7"/>
                    </a:lnTo>
                    <a:lnTo>
                      <a:pt x="224" y="7"/>
                    </a:lnTo>
                    <a:lnTo>
                      <a:pt x="198" y="6"/>
                    </a:lnTo>
                    <a:lnTo>
                      <a:pt x="171" y="6"/>
                    </a:lnTo>
                    <a:lnTo>
                      <a:pt x="145" y="5"/>
                    </a:lnTo>
                    <a:lnTo>
                      <a:pt x="117" y="4"/>
                    </a:lnTo>
                    <a:lnTo>
                      <a:pt x="89" y="4"/>
                    </a:lnTo>
                    <a:lnTo>
                      <a:pt x="60" y="3"/>
                    </a:lnTo>
                    <a:lnTo>
                      <a:pt x="32" y="1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2" y="11"/>
                    </a:lnTo>
                    <a:lnTo>
                      <a:pt x="2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1" name="Freeform 44"/>
              <p:cNvSpPr>
                <a:spLocks/>
              </p:cNvSpPr>
              <p:nvPr/>
            </p:nvSpPr>
            <p:spPr bwMode="auto">
              <a:xfrm>
                <a:off x="2396" y="3017"/>
                <a:ext cx="679" cy="144"/>
              </a:xfrm>
              <a:custGeom>
                <a:avLst/>
                <a:gdLst>
                  <a:gd name="T0" fmla="*/ 1325 w 1358"/>
                  <a:gd name="T1" fmla="*/ 277 h 288"/>
                  <a:gd name="T2" fmla="*/ 1266 w 1358"/>
                  <a:gd name="T3" fmla="*/ 277 h 288"/>
                  <a:gd name="T4" fmla="*/ 1206 w 1358"/>
                  <a:gd name="T5" fmla="*/ 276 h 288"/>
                  <a:gd name="T6" fmla="*/ 1146 w 1358"/>
                  <a:gd name="T7" fmla="*/ 275 h 288"/>
                  <a:gd name="T8" fmla="*/ 1085 w 1358"/>
                  <a:gd name="T9" fmla="*/ 271 h 288"/>
                  <a:gd name="T10" fmla="*/ 1023 w 1358"/>
                  <a:gd name="T11" fmla="*/ 266 h 288"/>
                  <a:gd name="T12" fmla="*/ 962 w 1358"/>
                  <a:gd name="T13" fmla="*/ 262 h 288"/>
                  <a:gd name="T14" fmla="*/ 901 w 1358"/>
                  <a:gd name="T15" fmla="*/ 256 h 288"/>
                  <a:gd name="T16" fmla="*/ 838 w 1358"/>
                  <a:gd name="T17" fmla="*/ 249 h 288"/>
                  <a:gd name="T18" fmla="*/ 778 w 1358"/>
                  <a:gd name="T19" fmla="*/ 241 h 288"/>
                  <a:gd name="T20" fmla="*/ 718 w 1358"/>
                  <a:gd name="T21" fmla="*/ 232 h 288"/>
                  <a:gd name="T22" fmla="*/ 659 w 1358"/>
                  <a:gd name="T23" fmla="*/ 223 h 288"/>
                  <a:gd name="T24" fmla="*/ 601 w 1358"/>
                  <a:gd name="T25" fmla="*/ 212 h 288"/>
                  <a:gd name="T26" fmla="*/ 544 w 1358"/>
                  <a:gd name="T27" fmla="*/ 201 h 288"/>
                  <a:gd name="T28" fmla="*/ 489 w 1358"/>
                  <a:gd name="T29" fmla="*/ 188 h 288"/>
                  <a:gd name="T30" fmla="*/ 436 w 1358"/>
                  <a:gd name="T31" fmla="*/ 175 h 288"/>
                  <a:gd name="T32" fmla="*/ 385 w 1358"/>
                  <a:gd name="T33" fmla="*/ 162 h 288"/>
                  <a:gd name="T34" fmla="*/ 330 w 1358"/>
                  <a:gd name="T35" fmla="*/ 143 h 288"/>
                  <a:gd name="T36" fmla="*/ 269 w 1358"/>
                  <a:gd name="T37" fmla="*/ 120 h 288"/>
                  <a:gd name="T38" fmla="*/ 208 w 1358"/>
                  <a:gd name="T39" fmla="*/ 95 h 288"/>
                  <a:gd name="T40" fmla="*/ 148 w 1358"/>
                  <a:gd name="T41" fmla="*/ 68 h 288"/>
                  <a:gd name="T42" fmla="*/ 95 w 1358"/>
                  <a:gd name="T43" fmla="*/ 44 h 288"/>
                  <a:gd name="T44" fmla="*/ 51 w 1358"/>
                  <a:gd name="T45" fmla="*/ 22 h 288"/>
                  <a:gd name="T46" fmla="*/ 20 w 1358"/>
                  <a:gd name="T47" fmla="*/ 7 h 288"/>
                  <a:gd name="T48" fmla="*/ 8 w 1358"/>
                  <a:gd name="T49" fmla="*/ 0 h 288"/>
                  <a:gd name="T50" fmla="*/ 4 w 1358"/>
                  <a:gd name="T51" fmla="*/ 1 h 288"/>
                  <a:gd name="T52" fmla="*/ 0 w 1358"/>
                  <a:gd name="T53" fmla="*/ 6 h 288"/>
                  <a:gd name="T54" fmla="*/ 1 w 1358"/>
                  <a:gd name="T55" fmla="*/ 11 h 288"/>
                  <a:gd name="T56" fmla="*/ 15 w 1358"/>
                  <a:gd name="T57" fmla="*/ 19 h 288"/>
                  <a:gd name="T58" fmla="*/ 48 w 1358"/>
                  <a:gd name="T59" fmla="*/ 36 h 288"/>
                  <a:gd name="T60" fmla="*/ 92 w 1358"/>
                  <a:gd name="T61" fmla="*/ 58 h 288"/>
                  <a:gd name="T62" fmla="*/ 144 w 1358"/>
                  <a:gd name="T63" fmla="*/ 83 h 288"/>
                  <a:gd name="T64" fmla="*/ 203 w 1358"/>
                  <a:gd name="T65" fmla="*/ 110 h 288"/>
                  <a:gd name="T66" fmla="*/ 265 w 1358"/>
                  <a:gd name="T67" fmla="*/ 136 h 288"/>
                  <a:gd name="T68" fmla="*/ 328 w 1358"/>
                  <a:gd name="T69" fmla="*/ 160 h 288"/>
                  <a:gd name="T70" fmla="*/ 388 w 1358"/>
                  <a:gd name="T71" fmla="*/ 182 h 288"/>
                  <a:gd name="T72" fmla="*/ 444 w 1358"/>
                  <a:gd name="T73" fmla="*/ 197 h 288"/>
                  <a:gd name="T74" fmla="*/ 502 w 1358"/>
                  <a:gd name="T75" fmla="*/ 210 h 288"/>
                  <a:gd name="T76" fmla="*/ 559 w 1358"/>
                  <a:gd name="T77" fmla="*/ 221 h 288"/>
                  <a:gd name="T78" fmla="*/ 617 w 1358"/>
                  <a:gd name="T79" fmla="*/ 232 h 288"/>
                  <a:gd name="T80" fmla="*/ 676 w 1358"/>
                  <a:gd name="T81" fmla="*/ 242 h 288"/>
                  <a:gd name="T82" fmla="*/ 735 w 1358"/>
                  <a:gd name="T83" fmla="*/ 251 h 288"/>
                  <a:gd name="T84" fmla="*/ 795 w 1358"/>
                  <a:gd name="T85" fmla="*/ 258 h 288"/>
                  <a:gd name="T86" fmla="*/ 853 w 1358"/>
                  <a:gd name="T87" fmla="*/ 266 h 288"/>
                  <a:gd name="T88" fmla="*/ 913 w 1358"/>
                  <a:gd name="T89" fmla="*/ 272 h 288"/>
                  <a:gd name="T90" fmla="*/ 973 w 1358"/>
                  <a:gd name="T91" fmla="*/ 277 h 288"/>
                  <a:gd name="T92" fmla="*/ 1033 w 1358"/>
                  <a:gd name="T93" fmla="*/ 281 h 288"/>
                  <a:gd name="T94" fmla="*/ 1093 w 1358"/>
                  <a:gd name="T95" fmla="*/ 285 h 288"/>
                  <a:gd name="T96" fmla="*/ 1152 w 1358"/>
                  <a:gd name="T97" fmla="*/ 287 h 288"/>
                  <a:gd name="T98" fmla="*/ 1211 w 1358"/>
                  <a:gd name="T99" fmla="*/ 288 h 288"/>
                  <a:gd name="T100" fmla="*/ 1269 w 1358"/>
                  <a:gd name="T101" fmla="*/ 288 h 288"/>
                  <a:gd name="T102" fmla="*/ 1328 w 1358"/>
                  <a:gd name="T103" fmla="*/ 288 h 288"/>
                  <a:gd name="T104" fmla="*/ 1358 w 1358"/>
                  <a:gd name="T105" fmla="*/ 285 h 288"/>
                  <a:gd name="T106" fmla="*/ 1356 w 1358"/>
                  <a:gd name="T107" fmla="*/ 27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58" h="288">
                    <a:moveTo>
                      <a:pt x="1354" y="277"/>
                    </a:moveTo>
                    <a:lnTo>
                      <a:pt x="1325" y="277"/>
                    </a:lnTo>
                    <a:lnTo>
                      <a:pt x="1296" y="277"/>
                    </a:lnTo>
                    <a:lnTo>
                      <a:pt x="1266" y="277"/>
                    </a:lnTo>
                    <a:lnTo>
                      <a:pt x="1236" y="277"/>
                    </a:lnTo>
                    <a:lnTo>
                      <a:pt x="1206" y="276"/>
                    </a:lnTo>
                    <a:lnTo>
                      <a:pt x="1176" y="276"/>
                    </a:lnTo>
                    <a:lnTo>
                      <a:pt x="1146" y="275"/>
                    </a:lnTo>
                    <a:lnTo>
                      <a:pt x="1115" y="272"/>
                    </a:lnTo>
                    <a:lnTo>
                      <a:pt x="1085" y="271"/>
                    </a:lnTo>
                    <a:lnTo>
                      <a:pt x="1054" y="269"/>
                    </a:lnTo>
                    <a:lnTo>
                      <a:pt x="1023" y="266"/>
                    </a:lnTo>
                    <a:lnTo>
                      <a:pt x="993" y="264"/>
                    </a:lnTo>
                    <a:lnTo>
                      <a:pt x="962" y="262"/>
                    </a:lnTo>
                    <a:lnTo>
                      <a:pt x="931" y="260"/>
                    </a:lnTo>
                    <a:lnTo>
                      <a:pt x="901" y="256"/>
                    </a:lnTo>
                    <a:lnTo>
                      <a:pt x="869" y="253"/>
                    </a:lnTo>
                    <a:lnTo>
                      <a:pt x="838" y="249"/>
                    </a:lnTo>
                    <a:lnTo>
                      <a:pt x="808" y="245"/>
                    </a:lnTo>
                    <a:lnTo>
                      <a:pt x="778" y="241"/>
                    </a:lnTo>
                    <a:lnTo>
                      <a:pt x="748" y="236"/>
                    </a:lnTo>
                    <a:lnTo>
                      <a:pt x="718" y="232"/>
                    </a:lnTo>
                    <a:lnTo>
                      <a:pt x="688" y="227"/>
                    </a:lnTo>
                    <a:lnTo>
                      <a:pt x="659" y="223"/>
                    </a:lnTo>
                    <a:lnTo>
                      <a:pt x="630" y="217"/>
                    </a:lnTo>
                    <a:lnTo>
                      <a:pt x="601" y="212"/>
                    </a:lnTo>
                    <a:lnTo>
                      <a:pt x="572" y="206"/>
                    </a:lnTo>
                    <a:lnTo>
                      <a:pt x="544" y="201"/>
                    </a:lnTo>
                    <a:lnTo>
                      <a:pt x="517" y="195"/>
                    </a:lnTo>
                    <a:lnTo>
                      <a:pt x="489" y="188"/>
                    </a:lnTo>
                    <a:lnTo>
                      <a:pt x="461" y="182"/>
                    </a:lnTo>
                    <a:lnTo>
                      <a:pt x="436" y="175"/>
                    </a:lnTo>
                    <a:lnTo>
                      <a:pt x="410" y="168"/>
                    </a:lnTo>
                    <a:lnTo>
                      <a:pt x="385" y="162"/>
                    </a:lnTo>
                    <a:lnTo>
                      <a:pt x="358" y="153"/>
                    </a:lnTo>
                    <a:lnTo>
                      <a:pt x="330" y="143"/>
                    </a:lnTo>
                    <a:lnTo>
                      <a:pt x="300" y="132"/>
                    </a:lnTo>
                    <a:lnTo>
                      <a:pt x="269" y="120"/>
                    </a:lnTo>
                    <a:lnTo>
                      <a:pt x="239" y="107"/>
                    </a:lnTo>
                    <a:lnTo>
                      <a:pt x="208" y="95"/>
                    </a:lnTo>
                    <a:lnTo>
                      <a:pt x="178" y="81"/>
                    </a:lnTo>
                    <a:lnTo>
                      <a:pt x="148" y="68"/>
                    </a:lnTo>
                    <a:lnTo>
                      <a:pt x="120" y="55"/>
                    </a:lnTo>
                    <a:lnTo>
                      <a:pt x="95" y="44"/>
                    </a:lnTo>
                    <a:lnTo>
                      <a:pt x="71" y="32"/>
                    </a:lnTo>
                    <a:lnTo>
                      <a:pt x="51" y="22"/>
                    </a:lnTo>
                    <a:lnTo>
                      <a:pt x="34" y="14"/>
                    </a:lnTo>
                    <a:lnTo>
                      <a:pt x="20" y="7"/>
                    </a:lnTo>
                    <a:lnTo>
                      <a:pt x="11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1" y="11"/>
                    </a:lnTo>
                    <a:lnTo>
                      <a:pt x="4" y="13"/>
                    </a:lnTo>
                    <a:lnTo>
                      <a:pt x="15" y="19"/>
                    </a:lnTo>
                    <a:lnTo>
                      <a:pt x="30" y="27"/>
                    </a:lnTo>
                    <a:lnTo>
                      <a:pt x="48" y="36"/>
                    </a:lnTo>
                    <a:lnTo>
                      <a:pt x="68" y="46"/>
                    </a:lnTo>
                    <a:lnTo>
                      <a:pt x="92" y="58"/>
                    </a:lnTo>
                    <a:lnTo>
                      <a:pt x="118" y="69"/>
                    </a:lnTo>
                    <a:lnTo>
                      <a:pt x="144" y="83"/>
                    </a:lnTo>
                    <a:lnTo>
                      <a:pt x="173" y="96"/>
                    </a:lnTo>
                    <a:lnTo>
                      <a:pt x="203" y="110"/>
                    </a:lnTo>
                    <a:lnTo>
                      <a:pt x="234" y="123"/>
                    </a:lnTo>
                    <a:lnTo>
                      <a:pt x="265" y="136"/>
                    </a:lnTo>
                    <a:lnTo>
                      <a:pt x="297" y="149"/>
                    </a:lnTo>
                    <a:lnTo>
                      <a:pt x="328" y="160"/>
                    </a:lnTo>
                    <a:lnTo>
                      <a:pt x="358" y="172"/>
                    </a:lnTo>
                    <a:lnTo>
                      <a:pt x="388" y="182"/>
                    </a:lnTo>
                    <a:lnTo>
                      <a:pt x="416" y="190"/>
                    </a:lnTo>
                    <a:lnTo>
                      <a:pt x="444" y="197"/>
                    </a:lnTo>
                    <a:lnTo>
                      <a:pt x="473" y="203"/>
                    </a:lnTo>
                    <a:lnTo>
                      <a:pt x="502" y="210"/>
                    </a:lnTo>
                    <a:lnTo>
                      <a:pt x="531" y="216"/>
                    </a:lnTo>
                    <a:lnTo>
                      <a:pt x="559" y="221"/>
                    </a:lnTo>
                    <a:lnTo>
                      <a:pt x="588" y="227"/>
                    </a:lnTo>
                    <a:lnTo>
                      <a:pt x="617" y="232"/>
                    </a:lnTo>
                    <a:lnTo>
                      <a:pt x="647" y="238"/>
                    </a:lnTo>
                    <a:lnTo>
                      <a:pt x="676" y="242"/>
                    </a:lnTo>
                    <a:lnTo>
                      <a:pt x="706" y="247"/>
                    </a:lnTo>
                    <a:lnTo>
                      <a:pt x="735" y="251"/>
                    </a:lnTo>
                    <a:lnTo>
                      <a:pt x="765" y="255"/>
                    </a:lnTo>
                    <a:lnTo>
                      <a:pt x="795" y="258"/>
                    </a:lnTo>
                    <a:lnTo>
                      <a:pt x="825" y="263"/>
                    </a:lnTo>
                    <a:lnTo>
                      <a:pt x="853" y="266"/>
                    </a:lnTo>
                    <a:lnTo>
                      <a:pt x="883" y="269"/>
                    </a:lnTo>
                    <a:lnTo>
                      <a:pt x="913" y="272"/>
                    </a:lnTo>
                    <a:lnTo>
                      <a:pt x="943" y="275"/>
                    </a:lnTo>
                    <a:lnTo>
                      <a:pt x="973" y="277"/>
                    </a:lnTo>
                    <a:lnTo>
                      <a:pt x="1003" y="279"/>
                    </a:lnTo>
                    <a:lnTo>
                      <a:pt x="1033" y="281"/>
                    </a:lnTo>
                    <a:lnTo>
                      <a:pt x="1063" y="283"/>
                    </a:lnTo>
                    <a:lnTo>
                      <a:pt x="1093" y="285"/>
                    </a:lnTo>
                    <a:lnTo>
                      <a:pt x="1122" y="286"/>
                    </a:lnTo>
                    <a:lnTo>
                      <a:pt x="1152" y="287"/>
                    </a:lnTo>
                    <a:lnTo>
                      <a:pt x="1182" y="287"/>
                    </a:lnTo>
                    <a:lnTo>
                      <a:pt x="1211" y="288"/>
                    </a:lnTo>
                    <a:lnTo>
                      <a:pt x="1241" y="288"/>
                    </a:lnTo>
                    <a:lnTo>
                      <a:pt x="1269" y="288"/>
                    </a:lnTo>
                    <a:lnTo>
                      <a:pt x="1299" y="288"/>
                    </a:lnTo>
                    <a:lnTo>
                      <a:pt x="1328" y="288"/>
                    </a:lnTo>
                    <a:lnTo>
                      <a:pt x="1357" y="287"/>
                    </a:lnTo>
                    <a:lnTo>
                      <a:pt x="1358" y="285"/>
                    </a:lnTo>
                    <a:lnTo>
                      <a:pt x="1358" y="281"/>
                    </a:lnTo>
                    <a:lnTo>
                      <a:pt x="1356" y="278"/>
                    </a:lnTo>
                    <a:lnTo>
                      <a:pt x="1354" y="27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2" name="Freeform 45"/>
              <p:cNvSpPr>
                <a:spLocks/>
              </p:cNvSpPr>
              <p:nvPr/>
            </p:nvSpPr>
            <p:spPr bwMode="auto">
              <a:xfrm>
                <a:off x="3088" y="3066"/>
                <a:ext cx="386" cy="300"/>
              </a:xfrm>
              <a:custGeom>
                <a:avLst/>
                <a:gdLst>
                  <a:gd name="T0" fmla="*/ 705 w 772"/>
                  <a:gd name="T1" fmla="*/ 196 h 602"/>
                  <a:gd name="T2" fmla="*/ 596 w 772"/>
                  <a:gd name="T3" fmla="*/ 216 h 602"/>
                  <a:gd name="T4" fmla="*/ 487 w 772"/>
                  <a:gd name="T5" fmla="*/ 231 h 602"/>
                  <a:gd name="T6" fmla="*/ 359 w 772"/>
                  <a:gd name="T7" fmla="*/ 239 h 602"/>
                  <a:gd name="T8" fmla="*/ 194 w 772"/>
                  <a:gd name="T9" fmla="*/ 242 h 602"/>
                  <a:gd name="T10" fmla="*/ 55 w 772"/>
                  <a:gd name="T11" fmla="*/ 230 h 602"/>
                  <a:gd name="T12" fmla="*/ 109 w 772"/>
                  <a:gd name="T13" fmla="*/ 180 h 602"/>
                  <a:gd name="T14" fmla="*/ 332 w 772"/>
                  <a:gd name="T15" fmla="*/ 181 h 602"/>
                  <a:gd name="T16" fmla="*/ 478 w 772"/>
                  <a:gd name="T17" fmla="*/ 175 h 602"/>
                  <a:gd name="T18" fmla="*/ 561 w 772"/>
                  <a:gd name="T19" fmla="*/ 167 h 602"/>
                  <a:gd name="T20" fmla="*/ 712 w 772"/>
                  <a:gd name="T21" fmla="*/ 149 h 602"/>
                  <a:gd name="T22" fmla="*/ 686 w 772"/>
                  <a:gd name="T23" fmla="*/ 140 h 602"/>
                  <a:gd name="T24" fmla="*/ 516 w 772"/>
                  <a:gd name="T25" fmla="*/ 152 h 602"/>
                  <a:gd name="T26" fmla="*/ 439 w 772"/>
                  <a:gd name="T27" fmla="*/ 158 h 602"/>
                  <a:gd name="T28" fmla="*/ 220 w 772"/>
                  <a:gd name="T29" fmla="*/ 160 h 602"/>
                  <a:gd name="T30" fmla="*/ 38 w 772"/>
                  <a:gd name="T31" fmla="*/ 151 h 602"/>
                  <a:gd name="T32" fmla="*/ 166 w 772"/>
                  <a:gd name="T33" fmla="*/ 132 h 602"/>
                  <a:gd name="T34" fmla="*/ 309 w 772"/>
                  <a:gd name="T35" fmla="*/ 91 h 602"/>
                  <a:gd name="T36" fmla="*/ 440 w 772"/>
                  <a:gd name="T37" fmla="*/ 47 h 602"/>
                  <a:gd name="T38" fmla="*/ 499 w 772"/>
                  <a:gd name="T39" fmla="*/ 36 h 602"/>
                  <a:gd name="T40" fmla="*/ 560 w 772"/>
                  <a:gd name="T41" fmla="*/ 57 h 602"/>
                  <a:gd name="T42" fmla="*/ 666 w 772"/>
                  <a:gd name="T43" fmla="*/ 96 h 602"/>
                  <a:gd name="T44" fmla="*/ 758 w 772"/>
                  <a:gd name="T45" fmla="*/ 136 h 602"/>
                  <a:gd name="T46" fmla="*/ 722 w 772"/>
                  <a:gd name="T47" fmla="*/ 90 h 602"/>
                  <a:gd name="T48" fmla="*/ 644 w 772"/>
                  <a:gd name="T49" fmla="*/ 57 h 602"/>
                  <a:gd name="T50" fmla="*/ 522 w 772"/>
                  <a:gd name="T51" fmla="*/ 13 h 602"/>
                  <a:gd name="T52" fmla="*/ 481 w 772"/>
                  <a:gd name="T53" fmla="*/ 0 h 602"/>
                  <a:gd name="T54" fmla="*/ 381 w 772"/>
                  <a:gd name="T55" fmla="*/ 38 h 602"/>
                  <a:gd name="T56" fmla="*/ 266 w 772"/>
                  <a:gd name="T57" fmla="*/ 77 h 602"/>
                  <a:gd name="T58" fmla="*/ 109 w 772"/>
                  <a:gd name="T59" fmla="*/ 114 h 602"/>
                  <a:gd name="T60" fmla="*/ 12 w 772"/>
                  <a:gd name="T61" fmla="*/ 201 h 602"/>
                  <a:gd name="T62" fmla="*/ 115 w 772"/>
                  <a:gd name="T63" fmla="*/ 263 h 602"/>
                  <a:gd name="T64" fmla="*/ 287 w 772"/>
                  <a:gd name="T65" fmla="*/ 261 h 602"/>
                  <a:gd name="T66" fmla="*/ 443 w 772"/>
                  <a:gd name="T67" fmla="*/ 255 h 602"/>
                  <a:gd name="T68" fmla="*/ 547 w 772"/>
                  <a:gd name="T69" fmla="*/ 245 h 602"/>
                  <a:gd name="T70" fmla="*/ 696 w 772"/>
                  <a:gd name="T71" fmla="*/ 219 h 602"/>
                  <a:gd name="T72" fmla="*/ 662 w 772"/>
                  <a:gd name="T73" fmla="*/ 303 h 602"/>
                  <a:gd name="T74" fmla="*/ 539 w 772"/>
                  <a:gd name="T75" fmla="*/ 316 h 602"/>
                  <a:gd name="T76" fmla="*/ 433 w 772"/>
                  <a:gd name="T77" fmla="*/ 328 h 602"/>
                  <a:gd name="T78" fmla="*/ 274 w 772"/>
                  <a:gd name="T79" fmla="*/ 341 h 602"/>
                  <a:gd name="T80" fmla="*/ 137 w 772"/>
                  <a:gd name="T81" fmla="*/ 347 h 602"/>
                  <a:gd name="T82" fmla="*/ 126 w 772"/>
                  <a:gd name="T83" fmla="*/ 364 h 602"/>
                  <a:gd name="T84" fmla="*/ 267 w 772"/>
                  <a:gd name="T85" fmla="*/ 366 h 602"/>
                  <a:gd name="T86" fmla="*/ 416 w 772"/>
                  <a:gd name="T87" fmla="*/ 355 h 602"/>
                  <a:gd name="T88" fmla="*/ 525 w 772"/>
                  <a:gd name="T89" fmla="*/ 343 h 602"/>
                  <a:gd name="T90" fmla="*/ 643 w 772"/>
                  <a:gd name="T91" fmla="*/ 328 h 602"/>
                  <a:gd name="T92" fmla="*/ 614 w 772"/>
                  <a:gd name="T93" fmla="*/ 385 h 602"/>
                  <a:gd name="T94" fmla="*/ 515 w 772"/>
                  <a:gd name="T95" fmla="*/ 461 h 602"/>
                  <a:gd name="T96" fmla="*/ 398 w 772"/>
                  <a:gd name="T97" fmla="*/ 532 h 602"/>
                  <a:gd name="T98" fmla="*/ 298 w 772"/>
                  <a:gd name="T99" fmla="*/ 594 h 602"/>
                  <a:gd name="T100" fmla="*/ 355 w 772"/>
                  <a:gd name="T101" fmla="*/ 586 h 602"/>
                  <a:gd name="T102" fmla="*/ 467 w 772"/>
                  <a:gd name="T103" fmla="*/ 523 h 602"/>
                  <a:gd name="T104" fmla="*/ 596 w 772"/>
                  <a:gd name="T105" fmla="*/ 435 h 602"/>
                  <a:gd name="T106" fmla="*/ 694 w 772"/>
                  <a:gd name="T107" fmla="*/ 329 h 602"/>
                  <a:gd name="T108" fmla="*/ 736 w 772"/>
                  <a:gd name="T109" fmla="*/ 212 h 602"/>
                  <a:gd name="T110" fmla="*/ 772 w 772"/>
                  <a:gd name="T111" fmla="*/ 196 h 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72" h="602">
                    <a:moveTo>
                      <a:pt x="769" y="180"/>
                    </a:moveTo>
                    <a:lnTo>
                      <a:pt x="760" y="182"/>
                    </a:lnTo>
                    <a:lnTo>
                      <a:pt x="751" y="185"/>
                    </a:lnTo>
                    <a:lnTo>
                      <a:pt x="742" y="187"/>
                    </a:lnTo>
                    <a:lnTo>
                      <a:pt x="730" y="190"/>
                    </a:lnTo>
                    <a:lnTo>
                      <a:pt x="718" y="193"/>
                    </a:lnTo>
                    <a:lnTo>
                      <a:pt x="705" y="196"/>
                    </a:lnTo>
                    <a:lnTo>
                      <a:pt x="691" y="198"/>
                    </a:lnTo>
                    <a:lnTo>
                      <a:pt x="676" y="202"/>
                    </a:lnTo>
                    <a:lnTo>
                      <a:pt x="661" y="204"/>
                    </a:lnTo>
                    <a:lnTo>
                      <a:pt x="645" y="208"/>
                    </a:lnTo>
                    <a:lnTo>
                      <a:pt x="629" y="210"/>
                    </a:lnTo>
                    <a:lnTo>
                      <a:pt x="613" y="213"/>
                    </a:lnTo>
                    <a:lnTo>
                      <a:pt x="596" y="216"/>
                    </a:lnTo>
                    <a:lnTo>
                      <a:pt x="579" y="219"/>
                    </a:lnTo>
                    <a:lnTo>
                      <a:pt x="562" y="221"/>
                    </a:lnTo>
                    <a:lnTo>
                      <a:pt x="545" y="224"/>
                    </a:lnTo>
                    <a:lnTo>
                      <a:pt x="531" y="226"/>
                    </a:lnTo>
                    <a:lnTo>
                      <a:pt x="517" y="227"/>
                    </a:lnTo>
                    <a:lnTo>
                      <a:pt x="502" y="230"/>
                    </a:lnTo>
                    <a:lnTo>
                      <a:pt x="487" y="231"/>
                    </a:lnTo>
                    <a:lnTo>
                      <a:pt x="472" y="233"/>
                    </a:lnTo>
                    <a:lnTo>
                      <a:pt x="457" y="234"/>
                    </a:lnTo>
                    <a:lnTo>
                      <a:pt x="443" y="235"/>
                    </a:lnTo>
                    <a:lnTo>
                      <a:pt x="430" y="236"/>
                    </a:lnTo>
                    <a:lnTo>
                      <a:pt x="407" y="238"/>
                    </a:lnTo>
                    <a:lnTo>
                      <a:pt x="384" y="238"/>
                    </a:lnTo>
                    <a:lnTo>
                      <a:pt x="359" y="239"/>
                    </a:lnTo>
                    <a:lnTo>
                      <a:pt x="336" y="240"/>
                    </a:lnTo>
                    <a:lnTo>
                      <a:pt x="312" y="241"/>
                    </a:lnTo>
                    <a:lnTo>
                      <a:pt x="288" y="241"/>
                    </a:lnTo>
                    <a:lnTo>
                      <a:pt x="265" y="242"/>
                    </a:lnTo>
                    <a:lnTo>
                      <a:pt x="241" y="242"/>
                    </a:lnTo>
                    <a:lnTo>
                      <a:pt x="218" y="242"/>
                    </a:lnTo>
                    <a:lnTo>
                      <a:pt x="194" y="242"/>
                    </a:lnTo>
                    <a:lnTo>
                      <a:pt x="170" y="242"/>
                    </a:lnTo>
                    <a:lnTo>
                      <a:pt x="147" y="242"/>
                    </a:lnTo>
                    <a:lnTo>
                      <a:pt x="125" y="241"/>
                    </a:lnTo>
                    <a:lnTo>
                      <a:pt x="102" y="240"/>
                    </a:lnTo>
                    <a:lnTo>
                      <a:pt x="80" y="238"/>
                    </a:lnTo>
                    <a:lnTo>
                      <a:pt x="58" y="235"/>
                    </a:lnTo>
                    <a:lnTo>
                      <a:pt x="55" y="230"/>
                    </a:lnTo>
                    <a:lnTo>
                      <a:pt x="48" y="215"/>
                    </a:lnTo>
                    <a:lnTo>
                      <a:pt x="40" y="194"/>
                    </a:lnTo>
                    <a:lnTo>
                      <a:pt x="33" y="170"/>
                    </a:lnTo>
                    <a:lnTo>
                      <a:pt x="46" y="173"/>
                    </a:lnTo>
                    <a:lnTo>
                      <a:pt x="63" y="175"/>
                    </a:lnTo>
                    <a:lnTo>
                      <a:pt x="84" y="178"/>
                    </a:lnTo>
                    <a:lnTo>
                      <a:pt x="109" y="180"/>
                    </a:lnTo>
                    <a:lnTo>
                      <a:pt x="137" y="181"/>
                    </a:lnTo>
                    <a:lnTo>
                      <a:pt x="167" y="182"/>
                    </a:lnTo>
                    <a:lnTo>
                      <a:pt x="199" y="182"/>
                    </a:lnTo>
                    <a:lnTo>
                      <a:pt x="232" y="182"/>
                    </a:lnTo>
                    <a:lnTo>
                      <a:pt x="266" y="182"/>
                    </a:lnTo>
                    <a:lnTo>
                      <a:pt x="299" y="182"/>
                    </a:lnTo>
                    <a:lnTo>
                      <a:pt x="332" y="181"/>
                    </a:lnTo>
                    <a:lnTo>
                      <a:pt x="363" y="181"/>
                    </a:lnTo>
                    <a:lnTo>
                      <a:pt x="392" y="180"/>
                    </a:lnTo>
                    <a:lnTo>
                      <a:pt x="417" y="179"/>
                    </a:lnTo>
                    <a:lnTo>
                      <a:pt x="440" y="178"/>
                    </a:lnTo>
                    <a:lnTo>
                      <a:pt x="458" y="177"/>
                    </a:lnTo>
                    <a:lnTo>
                      <a:pt x="468" y="177"/>
                    </a:lnTo>
                    <a:lnTo>
                      <a:pt x="478" y="175"/>
                    </a:lnTo>
                    <a:lnTo>
                      <a:pt x="488" y="174"/>
                    </a:lnTo>
                    <a:lnTo>
                      <a:pt x="500" y="174"/>
                    </a:lnTo>
                    <a:lnTo>
                      <a:pt x="510" y="173"/>
                    </a:lnTo>
                    <a:lnTo>
                      <a:pt x="521" y="172"/>
                    </a:lnTo>
                    <a:lnTo>
                      <a:pt x="531" y="171"/>
                    </a:lnTo>
                    <a:lnTo>
                      <a:pt x="540" y="170"/>
                    </a:lnTo>
                    <a:lnTo>
                      <a:pt x="561" y="167"/>
                    </a:lnTo>
                    <a:lnTo>
                      <a:pt x="583" y="165"/>
                    </a:lnTo>
                    <a:lnTo>
                      <a:pt x="604" y="162"/>
                    </a:lnTo>
                    <a:lnTo>
                      <a:pt x="627" y="159"/>
                    </a:lnTo>
                    <a:lnTo>
                      <a:pt x="649" y="157"/>
                    </a:lnTo>
                    <a:lnTo>
                      <a:pt x="671" y="153"/>
                    </a:lnTo>
                    <a:lnTo>
                      <a:pt x="691" y="151"/>
                    </a:lnTo>
                    <a:lnTo>
                      <a:pt x="712" y="149"/>
                    </a:lnTo>
                    <a:lnTo>
                      <a:pt x="716" y="148"/>
                    </a:lnTo>
                    <a:lnTo>
                      <a:pt x="719" y="145"/>
                    </a:lnTo>
                    <a:lnTo>
                      <a:pt x="720" y="143"/>
                    </a:lnTo>
                    <a:lnTo>
                      <a:pt x="721" y="140"/>
                    </a:lnTo>
                    <a:lnTo>
                      <a:pt x="717" y="138"/>
                    </a:lnTo>
                    <a:lnTo>
                      <a:pt x="704" y="138"/>
                    </a:lnTo>
                    <a:lnTo>
                      <a:pt x="686" y="140"/>
                    </a:lnTo>
                    <a:lnTo>
                      <a:pt x="661" y="141"/>
                    </a:lnTo>
                    <a:lnTo>
                      <a:pt x="633" y="143"/>
                    </a:lnTo>
                    <a:lnTo>
                      <a:pt x="601" y="145"/>
                    </a:lnTo>
                    <a:lnTo>
                      <a:pt x="570" y="148"/>
                    </a:lnTo>
                    <a:lnTo>
                      <a:pt x="538" y="150"/>
                    </a:lnTo>
                    <a:lnTo>
                      <a:pt x="528" y="151"/>
                    </a:lnTo>
                    <a:lnTo>
                      <a:pt x="516" y="152"/>
                    </a:lnTo>
                    <a:lnTo>
                      <a:pt x="506" y="153"/>
                    </a:lnTo>
                    <a:lnTo>
                      <a:pt x="494" y="153"/>
                    </a:lnTo>
                    <a:lnTo>
                      <a:pt x="484" y="155"/>
                    </a:lnTo>
                    <a:lnTo>
                      <a:pt x="473" y="156"/>
                    </a:lnTo>
                    <a:lnTo>
                      <a:pt x="464" y="157"/>
                    </a:lnTo>
                    <a:lnTo>
                      <a:pt x="456" y="157"/>
                    </a:lnTo>
                    <a:lnTo>
                      <a:pt x="439" y="158"/>
                    </a:lnTo>
                    <a:lnTo>
                      <a:pt x="417" y="158"/>
                    </a:lnTo>
                    <a:lnTo>
                      <a:pt x="389" y="159"/>
                    </a:lnTo>
                    <a:lnTo>
                      <a:pt x="359" y="159"/>
                    </a:lnTo>
                    <a:lnTo>
                      <a:pt x="327" y="159"/>
                    </a:lnTo>
                    <a:lnTo>
                      <a:pt x="291" y="160"/>
                    </a:lnTo>
                    <a:lnTo>
                      <a:pt x="256" y="160"/>
                    </a:lnTo>
                    <a:lnTo>
                      <a:pt x="220" y="160"/>
                    </a:lnTo>
                    <a:lnTo>
                      <a:pt x="185" y="159"/>
                    </a:lnTo>
                    <a:lnTo>
                      <a:pt x="152" y="159"/>
                    </a:lnTo>
                    <a:lnTo>
                      <a:pt x="121" y="158"/>
                    </a:lnTo>
                    <a:lnTo>
                      <a:pt x="93" y="157"/>
                    </a:lnTo>
                    <a:lnTo>
                      <a:pt x="69" y="156"/>
                    </a:lnTo>
                    <a:lnTo>
                      <a:pt x="50" y="153"/>
                    </a:lnTo>
                    <a:lnTo>
                      <a:pt x="38" y="151"/>
                    </a:lnTo>
                    <a:lnTo>
                      <a:pt x="32" y="148"/>
                    </a:lnTo>
                    <a:lnTo>
                      <a:pt x="56" y="147"/>
                    </a:lnTo>
                    <a:lnTo>
                      <a:pt x="78" y="145"/>
                    </a:lnTo>
                    <a:lnTo>
                      <a:pt x="101" y="143"/>
                    </a:lnTo>
                    <a:lnTo>
                      <a:pt x="123" y="140"/>
                    </a:lnTo>
                    <a:lnTo>
                      <a:pt x="144" y="136"/>
                    </a:lnTo>
                    <a:lnTo>
                      <a:pt x="166" y="132"/>
                    </a:lnTo>
                    <a:lnTo>
                      <a:pt x="186" y="127"/>
                    </a:lnTo>
                    <a:lnTo>
                      <a:pt x="207" y="121"/>
                    </a:lnTo>
                    <a:lnTo>
                      <a:pt x="227" y="115"/>
                    </a:lnTo>
                    <a:lnTo>
                      <a:pt x="247" y="110"/>
                    </a:lnTo>
                    <a:lnTo>
                      <a:pt x="267" y="104"/>
                    </a:lnTo>
                    <a:lnTo>
                      <a:pt x="288" y="97"/>
                    </a:lnTo>
                    <a:lnTo>
                      <a:pt x="309" y="91"/>
                    </a:lnTo>
                    <a:lnTo>
                      <a:pt x="328" y="85"/>
                    </a:lnTo>
                    <a:lnTo>
                      <a:pt x="350" y="79"/>
                    </a:lnTo>
                    <a:lnTo>
                      <a:pt x="371" y="73"/>
                    </a:lnTo>
                    <a:lnTo>
                      <a:pt x="387" y="68"/>
                    </a:lnTo>
                    <a:lnTo>
                      <a:pt x="404" y="61"/>
                    </a:lnTo>
                    <a:lnTo>
                      <a:pt x="423" y="54"/>
                    </a:lnTo>
                    <a:lnTo>
                      <a:pt x="440" y="47"/>
                    </a:lnTo>
                    <a:lnTo>
                      <a:pt x="456" y="40"/>
                    </a:lnTo>
                    <a:lnTo>
                      <a:pt x="469" y="36"/>
                    </a:lnTo>
                    <a:lnTo>
                      <a:pt x="478" y="31"/>
                    </a:lnTo>
                    <a:lnTo>
                      <a:pt x="481" y="30"/>
                    </a:lnTo>
                    <a:lnTo>
                      <a:pt x="487" y="32"/>
                    </a:lnTo>
                    <a:lnTo>
                      <a:pt x="493" y="34"/>
                    </a:lnTo>
                    <a:lnTo>
                      <a:pt x="499" y="36"/>
                    </a:lnTo>
                    <a:lnTo>
                      <a:pt x="506" y="38"/>
                    </a:lnTo>
                    <a:lnTo>
                      <a:pt x="513" y="40"/>
                    </a:lnTo>
                    <a:lnTo>
                      <a:pt x="518" y="43"/>
                    </a:lnTo>
                    <a:lnTo>
                      <a:pt x="524" y="44"/>
                    </a:lnTo>
                    <a:lnTo>
                      <a:pt x="530" y="46"/>
                    </a:lnTo>
                    <a:lnTo>
                      <a:pt x="545" y="52"/>
                    </a:lnTo>
                    <a:lnTo>
                      <a:pt x="560" y="57"/>
                    </a:lnTo>
                    <a:lnTo>
                      <a:pt x="575" y="62"/>
                    </a:lnTo>
                    <a:lnTo>
                      <a:pt x="590" y="68"/>
                    </a:lnTo>
                    <a:lnTo>
                      <a:pt x="606" y="73"/>
                    </a:lnTo>
                    <a:lnTo>
                      <a:pt x="621" y="79"/>
                    </a:lnTo>
                    <a:lnTo>
                      <a:pt x="637" y="84"/>
                    </a:lnTo>
                    <a:lnTo>
                      <a:pt x="652" y="90"/>
                    </a:lnTo>
                    <a:lnTo>
                      <a:pt x="666" y="96"/>
                    </a:lnTo>
                    <a:lnTo>
                      <a:pt x="680" y="102"/>
                    </a:lnTo>
                    <a:lnTo>
                      <a:pt x="694" y="107"/>
                    </a:lnTo>
                    <a:lnTo>
                      <a:pt x="706" y="113"/>
                    </a:lnTo>
                    <a:lnTo>
                      <a:pt x="720" y="119"/>
                    </a:lnTo>
                    <a:lnTo>
                      <a:pt x="733" y="125"/>
                    </a:lnTo>
                    <a:lnTo>
                      <a:pt x="745" y="130"/>
                    </a:lnTo>
                    <a:lnTo>
                      <a:pt x="758" y="136"/>
                    </a:lnTo>
                    <a:lnTo>
                      <a:pt x="760" y="133"/>
                    </a:lnTo>
                    <a:lnTo>
                      <a:pt x="758" y="121"/>
                    </a:lnTo>
                    <a:lnTo>
                      <a:pt x="754" y="108"/>
                    </a:lnTo>
                    <a:lnTo>
                      <a:pt x="748" y="102"/>
                    </a:lnTo>
                    <a:lnTo>
                      <a:pt x="740" y="98"/>
                    </a:lnTo>
                    <a:lnTo>
                      <a:pt x="730" y="94"/>
                    </a:lnTo>
                    <a:lnTo>
                      <a:pt x="722" y="90"/>
                    </a:lnTo>
                    <a:lnTo>
                      <a:pt x="714" y="87"/>
                    </a:lnTo>
                    <a:lnTo>
                      <a:pt x="705" y="83"/>
                    </a:lnTo>
                    <a:lnTo>
                      <a:pt x="697" y="80"/>
                    </a:lnTo>
                    <a:lnTo>
                      <a:pt x="689" y="75"/>
                    </a:lnTo>
                    <a:lnTo>
                      <a:pt x="681" y="72"/>
                    </a:lnTo>
                    <a:lnTo>
                      <a:pt x="662" y="64"/>
                    </a:lnTo>
                    <a:lnTo>
                      <a:pt x="644" y="57"/>
                    </a:lnTo>
                    <a:lnTo>
                      <a:pt x="626" y="50"/>
                    </a:lnTo>
                    <a:lnTo>
                      <a:pt x="606" y="42"/>
                    </a:lnTo>
                    <a:lnTo>
                      <a:pt x="588" y="35"/>
                    </a:lnTo>
                    <a:lnTo>
                      <a:pt x="568" y="28"/>
                    </a:lnTo>
                    <a:lnTo>
                      <a:pt x="548" y="22"/>
                    </a:lnTo>
                    <a:lnTo>
                      <a:pt x="528" y="15"/>
                    </a:lnTo>
                    <a:lnTo>
                      <a:pt x="522" y="13"/>
                    </a:lnTo>
                    <a:lnTo>
                      <a:pt x="516" y="12"/>
                    </a:lnTo>
                    <a:lnTo>
                      <a:pt x="510" y="9"/>
                    </a:lnTo>
                    <a:lnTo>
                      <a:pt x="505" y="7"/>
                    </a:lnTo>
                    <a:lnTo>
                      <a:pt x="499" y="6"/>
                    </a:lnTo>
                    <a:lnTo>
                      <a:pt x="493" y="4"/>
                    </a:lnTo>
                    <a:lnTo>
                      <a:pt x="487" y="2"/>
                    </a:lnTo>
                    <a:lnTo>
                      <a:pt x="481" y="0"/>
                    </a:lnTo>
                    <a:lnTo>
                      <a:pt x="477" y="1"/>
                    </a:lnTo>
                    <a:lnTo>
                      <a:pt x="468" y="6"/>
                    </a:lnTo>
                    <a:lnTo>
                      <a:pt x="453" y="11"/>
                    </a:lnTo>
                    <a:lnTo>
                      <a:pt x="437" y="17"/>
                    </a:lnTo>
                    <a:lnTo>
                      <a:pt x="417" y="25"/>
                    </a:lnTo>
                    <a:lnTo>
                      <a:pt x="398" y="32"/>
                    </a:lnTo>
                    <a:lnTo>
                      <a:pt x="381" y="38"/>
                    </a:lnTo>
                    <a:lnTo>
                      <a:pt x="366" y="44"/>
                    </a:lnTo>
                    <a:lnTo>
                      <a:pt x="348" y="50"/>
                    </a:lnTo>
                    <a:lnTo>
                      <a:pt x="330" y="55"/>
                    </a:lnTo>
                    <a:lnTo>
                      <a:pt x="314" y="61"/>
                    </a:lnTo>
                    <a:lnTo>
                      <a:pt x="298" y="67"/>
                    </a:lnTo>
                    <a:lnTo>
                      <a:pt x="282" y="72"/>
                    </a:lnTo>
                    <a:lnTo>
                      <a:pt x="266" y="77"/>
                    </a:lnTo>
                    <a:lnTo>
                      <a:pt x="249" y="82"/>
                    </a:lnTo>
                    <a:lnTo>
                      <a:pt x="230" y="88"/>
                    </a:lnTo>
                    <a:lnTo>
                      <a:pt x="211" y="92"/>
                    </a:lnTo>
                    <a:lnTo>
                      <a:pt x="189" y="98"/>
                    </a:lnTo>
                    <a:lnTo>
                      <a:pt x="166" y="103"/>
                    </a:lnTo>
                    <a:lnTo>
                      <a:pt x="139" y="108"/>
                    </a:lnTo>
                    <a:lnTo>
                      <a:pt x="109" y="114"/>
                    </a:lnTo>
                    <a:lnTo>
                      <a:pt x="77" y="120"/>
                    </a:lnTo>
                    <a:lnTo>
                      <a:pt x="40" y="126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2" y="155"/>
                    </a:lnTo>
                    <a:lnTo>
                      <a:pt x="5" y="177"/>
                    </a:lnTo>
                    <a:lnTo>
                      <a:pt x="12" y="201"/>
                    </a:lnTo>
                    <a:lnTo>
                      <a:pt x="20" y="223"/>
                    </a:lnTo>
                    <a:lnTo>
                      <a:pt x="28" y="242"/>
                    </a:lnTo>
                    <a:lnTo>
                      <a:pt x="34" y="256"/>
                    </a:lnTo>
                    <a:lnTo>
                      <a:pt x="37" y="262"/>
                    </a:lnTo>
                    <a:lnTo>
                      <a:pt x="63" y="263"/>
                    </a:lnTo>
                    <a:lnTo>
                      <a:pt x="88" y="263"/>
                    </a:lnTo>
                    <a:lnTo>
                      <a:pt x="115" y="263"/>
                    </a:lnTo>
                    <a:lnTo>
                      <a:pt x="140" y="263"/>
                    </a:lnTo>
                    <a:lnTo>
                      <a:pt x="164" y="263"/>
                    </a:lnTo>
                    <a:lnTo>
                      <a:pt x="190" y="263"/>
                    </a:lnTo>
                    <a:lnTo>
                      <a:pt x="214" y="263"/>
                    </a:lnTo>
                    <a:lnTo>
                      <a:pt x="238" y="262"/>
                    </a:lnTo>
                    <a:lnTo>
                      <a:pt x="262" y="262"/>
                    </a:lnTo>
                    <a:lnTo>
                      <a:pt x="287" y="261"/>
                    </a:lnTo>
                    <a:lnTo>
                      <a:pt x="311" y="260"/>
                    </a:lnTo>
                    <a:lnTo>
                      <a:pt x="335" y="260"/>
                    </a:lnTo>
                    <a:lnTo>
                      <a:pt x="358" y="258"/>
                    </a:lnTo>
                    <a:lnTo>
                      <a:pt x="382" y="257"/>
                    </a:lnTo>
                    <a:lnTo>
                      <a:pt x="405" y="257"/>
                    </a:lnTo>
                    <a:lnTo>
                      <a:pt x="430" y="256"/>
                    </a:lnTo>
                    <a:lnTo>
                      <a:pt x="443" y="255"/>
                    </a:lnTo>
                    <a:lnTo>
                      <a:pt x="458" y="254"/>
                    </a:lnTo>
                    <a:lnTo>
                      <a:pt x="473" y="253"/>
                    </a:lnTo>
                    <a:lnTo>
                      <a:pt x="488" y="251"/>
                    </a:lnTo>
                    <a:lnTo>
                      <a:pt x="505" y="249"/>
                    </a:lnTo>
                    <a:lnTo>
                      <a:pt x="520" y="248"/>
                    </a:lnTo>
                    <a:lnTo>
                      <a:pt x="535" y="246"/>
                    </a:lnTo>
                    <a:lnTo>
                      <a:pt x="547" y="245"/>
                    </a:lnTo>
                    <a:lnTo>
                      <a:pt x="573" y="241"/>
                    </a:lnTo>
                    <a:lnTo>
                      <a:pt x="598" y="238"/>
                    </a:lnTo>
                    <a:lnTo>
                      <a:pt x="622" y="233"/>
                    </a:lnTo>
                    <a:lnTo>
                      <a:pt x="645" y="230"/>
                    </a:lnTo>
                    <a:lnTo>
                      <a:pt x="665" y="226"/>
                    </a:lnTo>
                    <a:lnTo>
                      <a:pt x="682" y="223"/>
                    </a:lnTo>
                    <a:lnTo>
                      <a:pt x="696" y="219"/>
                    </a:lnTo>
                    <a:lnTo>
                      <a:pt x="705" y="217"/>
                    </a:lnTo>
                    <a:lnTo>
                      <a:pt x="697" y="239"/>
                    </a:lnTo>
                    <a:lnTo>
                      <a:pt x="690" y="260"/>
                    </a:lnTo>
                    <a:lnTo>
                      <a:pt x="682" y="281"/>
                    </a:lnTo>
                    <a:lnTo>
                      <a:pt x="673" y="303"/>
                    </a:lnTo>
                    <a:lnTo>
                      <a:pt x="671" y="303"/>
                    </a:lnTo>
                    <a:lnTo>
                      <a:pt x="662" y="303"/>
                    </a:lnTo>
                    <a:lnTo>
                      <a:pt x="651" y="304"/>
                    </a:lnTo>
                    <a:lnTo>
                      <a:pt x="636" y="306"/>
                    </a:lnTo>
                    <a:lnTo>
                      <a:pt x="618" y="308"/>
                    </a:lnTo>
                    <a:lnTo>
                      <a:pt x="597" y="310"/>
                    </a:lnTo>
                    <a:lnTo>
                      <a:pt x="575" y="313"/>
                    </a:lnTo>
                    <a:lnTo>
                      <a:pt x="552" y="315"/>
                    </a:lnTo>
                    <a:lnTo>
                      <a:pt x="539" y="316"/>
                    </a:lnTo>
                    <a:lnTo>
                      <a:pt x="524" y="318"/>
                    </a:lnTo>
                    <a:lnTo>
                      <a:pt x="510" y="319"/>
                    </a:lnTo>
                    <a:lnTo>
                      <a:pt x="494" y="321"/>
                    </a:lnTo>
                    <a:lnTo>
                      <a:pt x="479" y="323"/>
                    </a:lnTo>
                    <a:lnTo>
                      <a:pt x="463" y="324"/>
                    </a:lnTo>
                    <a:lnTo>
                      <a:pt x="448" y="326"/>
                    </a:lnTo>
                    <a:lnTo>
                      <a:pt x="433" y="328"/>
                    </a:lnTo>
                    <a:lnTo>
                      <a:pt x="410" y="330"/>
                    </a:lnTo>
                    <a:lnTo>
                      <a:pt x="388" y="332"/>
                    </a:lnTo>
                    <a:lnTo>
                      <a:pt x="365" y="333"/>
                    </a:lnTo>
                    <a:lnTo>
                      <a:pt x="342" y="336"/>
                    </a:lnTo>
                    <a:lnTo>
                      <a:pt x="319" y="338"/>
                    </a:lnTo>
                    <a:lnTo>
                      <a:pt x="296" y="339"/>
                    </a:lnTo>
                    <a:lnTo>
                      <a:pt x="274" y="341"/>
                    </a:lnTo>
                    <a:lnTo>
                      <a:pt x="252" y="343"/>
                    </a:lnTo>
                    <a:lnTo>
                      <a:pt x="231" y="344"/>
                    </a:lnTo>
                    <a:lnTo>
                      <a:pt x="211" y="345"/>
                    </a:lnTo>
                    <a:lnTo>
                      <a:pt x="191" y="346"/>
                    </a:lnTo>
                    <a:lnTo>
                      <a:pt x="171" y="346"/>
                    </a:lnTo>
                    <a:lnTo>
                      <a:pt x="154" y="346"/>
                    </a:lnTo>
                    <a:lnTo>
                      <a:pt x="137" y="347"/>
                    </a:lnTo>
                    <a:lnTo>
                      <a:pt x="121" y="346"/>
                    </a:lnTo>
                    <a:lnTo>
                      <a:pt x="107" y="346"/>
                    </a:lnTo>
                    <a:lnTo>
                      <a:pt x="106" y="348"/>
                    </a:lnTo>
                    <a:lnTo>
                      <a:pt x="106" y="354"/>
                    </a:lnTo>
                    <a:lnTo>
                      <a:pt x="107" y="361"/>
                    </a:lnTo>
                    <a:lnTo>
                      <a:pt x="109" y="363"/>
                    </a:lnTo>
                    <a:lnTo>
                      <a:pt x="126" y="364"/>
                    </a:lnTo>
                    <a:lnTo>
                      <a:pt x="145" y="366"/>
                    </a:lnTo>
                    <a:lnTo>
                      <a:pt x="164" y="367"/>
                    </a:lnTo>
                    <a:lnTo>
                      <a:pt x="184" y="367"/>
                    </a:lnTo>
                    <a:lnTo>
                      <a:pt x="204" y="367"/>
                    </a:lnTo>
                    <a:lnTo>
                      <a:pt x="224" y="367"/>
                    </a:lnTo>
                    <a:lnTo>
                      <a:pt x="245" y="367"/>
                    </a:lnTo>
                    <a:lnTo>
                      <a:pt x="267" y="366"/>
                    </a:lnTo>
                    <a:lnTo>
                      <a:pt x="288" y="364"/>
                    </a:lnTo>
                    <a:lnTo>
                      <a:pt x="310" y="363"/>
                    </a:lnTo>
                    <a:lnTo>
                      <a:pt x="332" y="362"/>
                    </a:lnTo>
                    <a:lnTo>
                      <a:pt x="352" y="360"/>
                    </a:lnTo>
                    <a:lnTo>
                      <a:pt x="374" y="359"/>
                    </a:lnTo>
                    <a:lnTo>
                      <a:pt x="395" y="356"/>
                    </a:lnTo>
                    <a:lnTo>
                      <a:pt x="416" y="355"/>
                    </a:lnTo>
                    <a:lnTo>
                      <a:pt x="437" y="353"/>
                    </a:lnTo>
                    <a:lnTo>
                      <a:pt x="452" y="351"/>
                    </a:lnTo>
                    <a:lnTo>
                      <a:pt x="467" y="349"/>
                    </a:lnTo>
                    <a:lnTo>
                      <a:pt x="481" y="347"/>
                    </a:lnTo>
                    <a:lnTo>
                      <a:pt x="496" y="346"/>
                    </a:lnTo>
                    <a:lnTo>
                      <a:pt x="511" y="344"/>
                    </a:lnTo>
                    <a:lnTo>
                      <a:pt x="525" y="343"/>
                    </a:lnTo>
                    <a:lnTo>
                      <a:pt x="539" y="340"/>
                    </a:lnTo>
                    <a:lnTo>
                      <a:pt x="552" y="339"/>
                    </a:lnTo>
                    <a:lnTo>
                      <a:pt x="574" y="336"/>
                    </a:lnTo>
                    <a:lnTo>
                      <a:pt x="594" y="333"/>
                    </a:lnTo>
                    <a:lnTo>
                      <a:pt x="613" y="331"/>
                    </a:lnTo>
                    <a:lnTo>
                      <a:pt x="629" y="329"/>
                    </a:lnTo>
                    <a:lnTo>
                      <a:pt x="643" y="328"/>
                    </a:lnTo>
                    <a:lnTo>
                      <a:pt x="653" y="325"/>
                    </a:lnTo>
                    <a:lnTo>
                      <a:pt x="659" y="325"/>
                    </a:lnTo>
                    <a:lnTo>
                      <a:pt x="661" y="325"/>
                    </a:lnTo>
                    <a:lnTo>
                      <a:pt x="652" y="340"/>
                    </a:lnTo>
                    <a:lnTo>
                      <a:pt x="641" y="355"/>
                    </a:lnTo>
                    <a:lnTo>
                      <a:pt x="628" y="370"/>
                    </a:lnTo>
                    <a:lnTo>
                      <a:pt x="614" y="385"/>
                    </a:lnTo>
                    <a:lnTo>
                      <a:pt x="600" y="399"/>
                    </a:lnTo>
                    <a:lnTo>
                      <a:pt x="585" y="412"/>
                    </a:lnTo>
                    <a:lnTo>
                      <a:pt x="570" y="423"/>
                    </a:lnTo>
                    <a:lnTo>
                      <a:pt x="556" y="435"/>
                    </a:lnTo>
                    <a:lnTo>
                      <a:pt x="544" y="443"/>
                    </a:lnTo>
                    <a:lnTo>
                      <a:pt x="529" y="452"/>
                    </a:lnTo>
                    <a:lnTo>
                      <a:pt x="515" y="461"/>
                    </a:lnTo>
                    <a:lnTo>
                      <a:pt x="499" y="472"/>
                    </a:lnTo>
                    <a:lnTo>
                      <a:pt x="483" y="481"/>
                    </a:lnTo>
                    <a:lnTo>
                      <a:pt x="467" y="491"/>
                    </a:lnTo>
                    <a:lnTo>
                      <a:pt x="450" y="502"/>
                    </a:lnTo>
                    <a:lnTo>
                      <a:pt x="433" y="512"/>
                    </a:lnTo>
                    <a:lnTo>
                      <a:pt x="416" y="521"/>
                    </a:lnTo>
                    <a:lnTo>
                      <a:pt x="398" y="532"/>
                    </a:lnTo>
                    <a:lnTo>
                      <a:pt x="381" y="542"/>
                    </a:lnTo>
                    <a:lnTo>
                      <a:pt x="365" y="552"/>
                    </a:lnTo>
                    <a:lnTo>
                      <a:pt x="348" y="562"/>
                    </a:lnTo>
                    <a:lnTo>
                      <a:pt x="332" y="571"/>
                    </a:lnTo>
                    <a:lnTo>
                      <a:pt x="315" y="580"/>
                    </a:lnTo>
                    <a:lnTo>
                      <a:pt x="299" y="589"/>
                    </a:lnTo>
                    <a:lnTo>
                      <a:pt x="298" y="594"/>
                    </a:lnTo>
                    <a:lnTo>
                      <a:pt x="302" y="597"/>
                    </a:lnTo>
                    <a:lnTo>
                      <a:pt x="309" y="601"/>
                    </a:lnTo>
                    <a:lnTo>
                      <a:pt x="315" y="602"/>
                    </a:lnTo>
                    <a:lnTo>
                      <a:pt x="322" y="600"/>
                    </a:lnTo>
                    <a:lnTo>
                      <a:pt x="332" y="596"/>
                    </a:lnTo>
                    <a:lnTo>
                      <a:pt x="342" y="592"/>
                    </a:lnTo>
                    <a:lnTo>
                      <a:pt x="355" y="586"/>
                    </a:lnTo>
                    <a:lnTo>
                      <a:pt x="367" y="580"/>
                    </a:lnTo>
                    <a:lnTo>
                      <a:pt x="382" y="572"/>
                    </a:lnTo>
                    <a:lnTo>
                      <a:pt x="398" y="564"/>
                    </a:lnTo>
                    <a:lnTo>
                      <a:pt x="415" y="555"/>
                    </a:lnTo>
                    <a:lnTo>
                      <a:pt x="432" y="544"/>
                    </a:lnTo>
                    <a:lnTo>
                      <a:pt x="449" y="534"/>
                    </a:lnTo>
                    <a:lnTo>
                      <a:pt x="467" y="523"/>
                    </a:lnTo>
                    <a:lnTo>
                      <a:pt x="485" y="512"/>
                    </a:lnTo>
                    <a:lnTo>
                      <a:pt x="503" y="500"/>
                    </a:lnTo>
                    <a:lnTo>
                      <a:pt x="522" y="489"/>
                    </a:lnTo>
                    <a:lnTo>
                      <a:pt x="539" y="476"/>
                    </a:lnTo>
                    <a:lnTo>
                      <a:pt x="556" y="465"/>
                    </a:lnTo>
                    <a:lnTo>
                      <a:pt x="576" y="450"/>
                    </a:lnTo>
                    <a:lnTo>
                      <a:pt x="596" y="435"/>
                    </a:lnTo>
                    <a:lnTo>
                      <a:pt x="615" y="419"/>
                    </a:lnTo>
                    <a:lnTo>
                      <a:pt x="633" y="402"/>
                    </a:lnTo>
                    <a:lnTo>
                      <a:pt x="650" y="387"/>
                    </a:lnTo>
                    <a:lnTo>
                      <a:pt x="665" y="372"/>
                    </a:lnTo>
                    <a:lnTo>
                      <a:pt x="676" y="359"/>
                    </a:lnTo>
                    <a:lnTo>
                      <a:pt x="684" y="346"/>
                    </a:lnTo>
                    <a:lnTo>
                      <a:pt x="694" y="329"/>
                    </a:lnTo>
                    <a:lnTo>
                      <a:pt x="702" y="308"/>
                    </a:lnTo>
                    <a:lnTo>
                      <a:pt x="711" y="286"/>
                    </a:lnTo>
                    <a:lnTo>
                      <a:pt x="719" y="264"/>
                    </a:lnTo>
                    <a:lnTo>
                      <a:pt x="726" y="245"/>
                    </a:lnTo>
                    <a:lnTo>
                      <a:pt x="732" y="227"/>
                    </a:lnTo>
                    <a:lnTo>
                      <a:pt x="735" y="217"/>
                    </a:lnTo>
                    <a:lnTo>
                      <a:pt x="736" y="212"/>
                    </a:lnTo>
                    <a:lnTo>
                      <a:pt x="744" y="210"/>
                    </a:lnTo>
                    <a:lnTo>
                      <a:pt x="752" y="209"/>
                    </a:lnTo>
                    <a:lnTo>
                      <a:pt x="759" y="206"/>
                    </a:lnTo>
                    <a:lnTo>
                      <a:pt x="767" y="205"/>
                    </a:lnTo>
                    <a:lnTo>
                      <a:pt x="770" y="204"/>
                    </a:lnTo>
                    <a:lnTo>
                      <a:pt x="771" y="201"/>
                    </a:lnTo>
                    <a:lnTo>
                      <a:pt x="772" y="196"/>
                    </a:lnTo>
                    <a:lnTo>
                      <a:pt x="772" y="190"/>
                    </a:lnTo>
                    <a:lnTo>
                      <a:pt x="772" y="186"/>
                    </a:lnTo>
                    <a:lnTo>
                      <a:pt x="771" y="182"/>
                    </a:lnTo>
                    <a:lnTo>
                      <a:pt x="770" y="180"/>
                    </a:lnTo>
                    <a:lnTo>
                      <a:pt x="769" y="18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  <p:pic>
          <p:nvPicPr>
            <p:cNvPr id="63" name="Kép 6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63093" y="4131616"/>
              <a:ext cx="887672" cy="420506"/>
            </a:xfrm>
            <a:prstGeom prst="rect">
              <a:avLst/>
            </a:prstGeom>
          </p:spPr>
        </p:pic>
        <p:pic>
          <p:nvPicPr>
            <p:cNvPr id="64" name="Kép 6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63093" y="5085295"/>
              <a:ext cx="887672" cy="1192916"/>
            </a:xfrm>
            <a:prstGeom prst="rect">
              <a:avLst/>
            </a:prstGeom>
          </p:spPr>
        </p:pic>
        <p:grpSp>
          <p:nvGrpSpPr>
            <p:cNvPr id="65" name="Group 36"/>
            <p:cNvGrpSpPr>
              <a:grpSpLocks noChangeAspect="1"/>
            </p:cNvGrpSpPr>
            <p:nvPr/>
          </p:nvGrpSpPr>
          <p:grpSpPr bwMode="auto">
            <a:xfrm rot="3946476">
              <a:off x="7858006" y="4007928"/>
              <a:ext cx="915077" cy="703721"/>
              <a:chOff x="2331" y="2718"/>
              <a:chExt cx="1143" cy="879"/>
            </a:xfrm>
          </p:grpSpPr>
          <p:sp>
            <p:nvSpPr>
              <p:cNvPr id="66" name="AutoShape 35"/>
              <p:cNvSpPr>
                <a:spLocks noChangeAspect="1" noChangeArrowheads="1" noTextEdit="1"/>
              </p:cNvSpPr>
              <p:nvPr/>
            </p:nvSpPr>
            <p:spPr bwMode="auto">
              <a:xfrm>
                <a:off x="2331" y="2718"/>
                <a:ext cx="1143" cy="8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7" name="Freeform 38"/>
              <p:cNvSpPr>
                <a:spLocks/>
              </p:cNvSpPr>
              <p:nvPr/>
            </p:nvSpPr>
            <p:spPr bwMode="auto">
              <a:xfrm>
                <a:off x="2386" y="2940"/>
                <a:ext cx="907" cy="431"/>
              </a:xfrm>
              <a:custGeom>
                <a:avLst/>
                <a:gdLst>
                  <a:gd name="T0" fmla="*/ 1675 w 1814"/>
                  <a:gd name="T1" fmla="*/ 192 h 862"/>
                  <a:gd name="T2" fmla="*/ 1469 w 1814"/>
                  <a:gd name="T3" fmla="*/ 137 h 862"/>
                  <a:gd name="T4" fmla="*/ 1344 w 1814"/>
                  <a:gd name="T5" fmla="*/ 110 h 862"/>
                  <a:gd name="T6" fmla="*/ 1235 w 1814"/>
                  <a:gd name="T7" fmla="*/ 94 h 862"/>
                  <a:gd name="T8" fmla="*/ 1138 w 1814"/>
                  <a:gd name="T9" fmla="*/ 81 h 862"/>
                  <a:gd name="T10" fmla="*/ 1054 w 1814"/>
                  <a:gd name="T11" fmla="*/ 67 h 862"/>
                  <a:gd name="T12" fmla="*/ 825 w 1814"/>
                  <a:gd name="T13" fmla="*/ 36 h 862"/>
                  <a:gd name="T14" fmla="*/ 594 w 1814"/>
                  <a:gd name="T15" fmla="*/ 3 h 862"/>
                  <a:gd name="T16" fmla="*/ 473 w 1814"/>
                  <a:gd name="T17" fmla="*/ 22 h 862"/>
                  <a:gd name="T18" fmla="*/ 220 w 1814"/>
                  <a:gd name="T19" fmla="*/ 86 h 862"/>
                  <a:gd name="T20" fmla="*/ 6 w 1814"/>
                  <a:gd name="T21" fmla="*/ 142 h 862"/>
                  <a:gd name="T22" fmla="*/ 6 w 1814"/>
                  <a:gd name="T23" fmla="*/ 229 h 862"/>
                  <a:gd name="T24" fmla="*/ 33 w 1814"/>
                  <a:gd name="T25" fmla="*/ 265 h 862"/>
                  <a:gd name="T26" fmla="*/ 91 w 1814"/>
                  <a:gd name="T27" fmla="*/ 499 h 862"/>
                  <a:gd name="T28" fmla="*/ 132 w 1814"/>
                  <a:gd name="T29" fmla="*/ 552 h 862"/>
                  <a:gd name="T30" fmla="*/ 174 w 1814"/>
                  <a:gd name="T31" fmla="*/ 575 h 862"/>
                  <a:gd name="T32" fmla="*/ 311 w 1814"/>
                  <a:gd name="T33" fmla="*/ 623 h 862"/>
                  <a:gd name="T34" fmla="*/ 522 w 1814"/>
                  <a:gd name="T35" fmla="*/ 687 h 862"/>
                  <a:gd name="T36" fmla="*/ 743 w 1814"/>
                  <a:gd name="T37" fmla="*/ 739 h 862"/>
                  <a:gd name="T38" fmla="*/ 1076 w 1814"/>
                  <a:gd name="T39" fmla="*/ 807 h 862"/>
                  <a:gd name="T40" fmla="*/ 1301 w 1814"/>
                  <a:gd name="T41" fmla="*/ 847 h 862"/>
                  <a:gd name="T42" fmla="*/ 1417 w 1814"/>
                  <a:gd name="T43" fmla="*/ 856 h 862"/>
                  <a:gd name="T44" fmla="*/ 1588 w 1814"/>
                  <a:gd name="T45" fmla="*/ 862 h 862"/>
                  <a:gd name="T46" fmla="*/ 1681 w 1814"/>
                  <a:gd name="T47" fmla="*/ 851 h 862"/>
                  <a:gd name="T48" fmla="*/ 1620 w 1814"/>
                  <a:gd name="T49" fmla="*/ 837 h 862"/>
                  <a:gd name="T50" fmla="*/ 1438 w 1814"/>
                  <a:gd name="T51" fmla="*/ 825 h 862"/>
                  <a:gd name="T52" fmla="*/ 1238 w 1814"/>
                  <a:gd name="T53" fmla="*/ 803 h 862"/>
                  <a:gd name="T54" fmla="*/ 976 w 1814"/>
                  <a:gd name="T55" fmla="*/ 754 h 862"/>
                  <a:gd name="T56" fmla="*/ 673 w 1814"/>
                  <a:gd name="T57" fmla="*/ 691 h 862"/>
                  <a:gd name="T58" fmla="*/ 483 w 1814"/>
                  <a:gd name="T59" fmla="*/ 645 h 862"/>
                  <a:gd name="T60" fmla="*/ 289 w 1814"/>
                  <a:gd name="T61" fmla="*/ 584 h 862"/>
                  <a:gd name="T62" fmla="*/ 174 w 1814"/>
                  <a:gd name="T63" fmla="*/ 545 h 862"/>
                  <a:gd name="T64" fmla="*/ 134 w 1814"/>
                  <a:gd name="T65" fmla="*/ 520 h 862"/>
                  <a:gd name="T66" fmla="*/ 91 w 1814"/>
                  <a:gd name="T67" fmla="*/ 416 h 862"/>
                  <a:gd name="T68" fmla="*/ 81 w 1814"/>
                  <a:gd name="T69" fmla="*/ 280 h 862"/>
                  <a:gd name="T70" fmla="*/ 213 w 1814"/>
                  <a:gd name="T71" fmla="*/ 334 h 862"/>
                  <a:gd name="T72" fmla="*/ 323 w 1814"/>
                  <a:gd name="T73" fmla="*/ 373 h 862"/>
                  <a:gd name="T74" fmla="*/ 421 w 1814"/>
                  <a:gd name="T75" fmla="*/ 403 h 862"/>
                  <a:gd name="T76" fmla="*/ 564 w 1814"/>
                  <a:gd name="T77" fmla="*/ 434 h 862"/>
                  <a:gd name="T78" fmla="*/ 751 w 1814"/>
                  <a:gd name="T79" fmla="*/ 467 h 862"/>
                  <a:gd name="T80" fmla="*/ 970 w 1814"/>
                  <a:gd name="T81" fmla="*/ 496 h 862"/>
                  <a:gd name="T82" fmla="*/ 1206 w 1814"/>
                  <a:gd name="T83" fmla="*/ 516 h 862"/>
                  <a:gd name="T84" fmla="*/ 1409 w 1814"/>
                  <a:gd name="T85" fmla="*/ 517 h 862"/>
                  <a:gd name="T86" fmla="*/ 1352 w 1814"/>
                  <a:gd name="T87" fmla="*/ 499 h 862"/>
                  <a:gd name="T88" fmla="*/ 1186 w 1814"/>
                  <a:gd name="T89" fmla="*/ 492 h 862"/>
                  <a:gd name="T90" fmla="*/ 963 w 1814"/>
                  <a:gd name="T91" fmla="*/ 471 h 862"/>
                  <a:gd name="T92" fmla="*/ 723 w 1814"/>
                  <a:gd name="T93" fmla="*/ 440 h 862"/>
                  <a:gd name="T94" fmla="*/ 508 w 1814"/>
                  <a:gd name="T95" fmla="*/ 401 h 862"/>
                  <a:gd name="T96" fmla="*/ 360 w 1814"/>
                  <a:gd name="T97" fmla="*/ 359 h 862"/>
                  <a:gd name="T98" fmla="*/ 228 w 1814"/>
                  <a:gd name="T99" fmla="*/ 312 h 862"/>
                  <a:gd name="T100" fmla="*/ 81 w 1814"/>
                  <a:gd name="T101" fmla="*/ 256 h 862"/>
                  <a:gd name="T102" fmla="*/ 25 w 1814"/>
                  <a:gd name="T103" fmla="*/ 183 h 862"/>
                  <a:gd name="T104" fmla="*/ 225 w 1814"/>
                  <a:gd name="T105" fmla="*/ 115 h 862"/>
                  <a:gd name="T106" fmla="*/ 465 w 1814"/>
                  <a:gd name="T107" fmla="*/ 51 h 862"/>
                  <a:gd name="T108" fmla="*/ 563 w 1814"/>
                  <a:gd name="T109" fmla="*/ 27 h 862"/>
                  <a:gd name="T110" fmla="*/ 672 w 1814"/>
                  <a:gd name="T111" fmla="*/ 38 h 862"/>
                  <a:gd name="T112" fmla="*/ 828 w 1814"/>
                  <a:gd name="T113" fmla="*/ 59 h 862"/>
                  <a:gd name="T114" fmla="*/ 1004 w 1814"/>
                  <a:gd name="T115" fmla="*/ 83 h 862"/>
                  <a:gd name="T116" fmla="*/ 1166 w 1814"/>
                  <a:gd name="T117" fmla="*/ 106 h 862"/>
                  <a:gd name="T118" fmla="*/ 1288 w 1814"/>
                  <a:gd name="T119" fmla="*/ 124 h 862"/>
                  <a:gd name="T120" fmla="*/ 1435 w 1814"/>
                  <a:gd name="T121" fmla="*/ 151 h 862"/>
                  <a:gd name="T122" fmla="*/ 1634 w 1814"/>
                  <a:gd name="T123" fmla="*/ 202 h 862"/>
                  <a:gd name="T124" fmla="*/ 1805 w 1814"/>
                  <a:gd name="T125" fmla="*/ 257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14" h="862">
                    <a:moveTo>
                      <a:pt x="1812" y="242"/>
                    </a:moveTo>
                    <a:lnTo>
                      <a:pt x="1791" y="233"/>
                    </a:lnTo>
                    <a:lnTo>
                      <a:pt x="1767" y="222"/>
                    </a:lnTo>
                    <a:lnTo>
                      <a:pt x="1738" y="213"/>
                    </a:lnTo>
                    <a:lnTo>
                      <a:pt x="1708" y="203"/>
                    </a:lnTo>
                    <a:lnTo>
                      <a:pt x="1675" y="192"/>
                    </a:lnTo>
                    <a:lnTo>
                      <a:pt x="1640" y="182"/>
                    </a:lnTo>
                    <a:lnTo>
                      <a:pt x="1605" y="173"/>
                    </a:lnTo>
                    <a:lnTo>
                      <a:pt x="1570" y="162"/>
                    </a:lnTo>
                    <a:lnTo>
                      <a:pt x="1535" y="153"/>
                    </a:lnTo>
                    <a:lnTo>
                      <a:pt x="1502" y="145"/>
                    </a:lnTo>
                    <a:lnTo>
                      <a:pt x="1469" y="137"/>
                    </a:lnTo>
                    <a:lnTo>
                      <a:pt x="1439" y="130"/>
                    </a:lnTo>
                    <a:lnTo>
                      <a:pt x="1413" y="124"/>
                    </a:lnTo>
                    <a:lnTo>
                      <a:pt x="1390" y="119"/>
                    </a:lnTo>
                    <a:lnTo>
                      <a:pt x="1371" y="115"/>
                    </a:lnTo>
                    <a:lnTo>
                      <a:pt x="1358" y="113"/>
                    </a:lnTo>
                    <a:lnTo>
                      <a:pt x="1344" y="110"/>
                    </a:lnTo>
                    <a:lnTo>
                      <a:pt x="1328" y="108"/>
                    </a:lnTo>
                    <a:lnTo>
                      <a:pt x="1310" y="106"/>
                    </a:lnTo>
                    <a:lnTo>
                      <a:pt x="1292" y="102"/>
                    </a:lnTo>
                    <a:lnTo>
                      <a:pt x="1273" y="100"/>
                    </a:lnTo>
                    <a:lnTo>
                      <a:pt x="1254" y="97"/>
                    </a:lnTo>
                    <a:lnTo>
                      <a:pt x="1235" y="94"/>
                    </a:lnTo>
                    <a:lnTo>
                      <a:pt x="1216" y="91"/>
                    </a:lnTo>
                    <a:lnTo>
                      <a:pt x="1197" y="89"/>
                    </a:lnTo>
                    <a:lnTo>
                      <a:pt x="1181" y="86"/>
                    </a:lnTo>
                    <a:lnTo>
                      <a:pt x="1165" y="84"/>
                    </a:lnTo>
                    <a:lnTo>
                      <a:pt x="1151" y="82"/>
                    </a:lnTo>
                    <a:lnTo>
                      <a:pt x="1138" y="81"/>
                    </a:lnTo>
                    <a:lnTo>
                      <a:pt x="1129" y="78"/>
                    </a:lnTo>
                    <a:lnTo>
                      <a:pt x="1121" y="78"/>
                    </a:lnTo>
                    <a:lnTo>
                      <a:pt x="1118" y="77"/>
                    </a:lnTo>
                    <a:lnTo>
                      <a:pt x="1103" y="75"/>
                    </a:lnTo>
                    <a:lnTo>
                      <a:pt x="1081" y="71"/>
                    </a:lnTo>
                    <a:lnTo>
                      <a:pt x="1054" y="67"/>
                    </a:lnTo>
                    <a:lnTo>
                      <a:pt x="1023" y="63"/>
                    </a:lnTo>
                    <a:lnTo>
                      <a:pt x="987" y="57"/>
                    </a:lnTo>
                    <a:lnTo>
                      <a:pt x="949" y="53"/>
                    </a:lnTo>
                    <a:lnTo>
                      <a:pt x="909" y="47"/>
                    </a:lnTo>
                    <a:lnTo>
                      <a:pt x="868" y="41"/>
                    </a:lnTo>
                    <a:lnTo>
                      <a:pt x="825" y="36"/>
                    </a:lnTo>
                    <a:lnTo>
                      <a:pt x="782" y="30"/>
                    </a:lnTo>
                    <a:lnTo>
                      <a:pt x="740" y="24"/>
                    </a:lnTo>
                    <a:lnTo>
                      <a:pt x="699" y="18"/>
                    </a:lnTo>
                    <a:lnTo>
                      <a:pt x="661" y="13"/>
                    </a:lnTo>
                    <a:lnTo>
                      <a:pt x="625" y="8"/>
                    </a:lnTo>
                    <a:lnTo>
                      <a:pt x="594" y="3"/>
                    </a:lnTo>
                    <a:lnTo>
                      <a:pt x="567" y="0"/>
                    </a:lnTo>
                    <a:lnTo>
                      <a:pt x="562" y="0"/>
                    </a:lnTo>
                    <a:lnTo>
                      <a:pt x="549" y="3"/>
                    </a:lnTo>
                    <a:lnTo>
                      <a:pt x="530" y="8"/>
                    </a:lnTo>
                    <a:lnTo>
                      <a:pt x="504" y="14"/>
                    </a:lnTo>
                    <a:lnTo>
                      <a:pt x="473" y="22"/>
                    </a:lnTo>
                    <a:lnTo>
                      <a:pt x="438" y="31"/>
                    </a:lnTo>
                    <a:lnTo>
                      <a:pt x="398" y="41"/>
                    </a:lnTo>
                    <a:lnTo>
                      <a:pt x="356" y="52"/>
                    </a:lnTo>
                    <a:lnTo>
                      <a:pt x="312" y="63"/>
                    </a:lnTo>
                    <a:lnTo>
                      <a:pt x="266" y="75"/>
                    </a:lnTo>
                    <a:lnTo>
                      <a:pt x="220" y="86"/>
                    </a:lnTo>
                    <a:lnTo>
                      <a:pt x="175" y="99"/>
                    </a:lnTo>
                    <a:lnTo>
                      <a:pt x="130" y="109"/>
                    </a:lnTo>
                    <a:lnTo>
                      <a:pt x="87" y="121"/>
                    </a:lnTo>
                    <a:lnTo>
                      <a:pt x="47" y="130"/>
                    </a:lnTo>
                    <a:lnTo>
                      <a:pt x="11" y="139"/>
                    </a:lnTo>
                    <a:lnTo>
                      <a:pt x="6" y="142"/>
                    </a:lnTo>
                    <a:lnTo>
                      <a:pt x="3" y="145"/>
                    </a:lnTo>
                    <a:lnTo>
                      <a:pt x="1" y="150"/>
                    </a:lnTo>
                    <a:lnTo>
                      <a:pt x="0" y="154"/>
                    </a:lnTo>
                    <a:lnTo>
                      <a:pt x="0" y="169"/>
                    </a:lnTo>
                    <a:lnTo>
                      <a:pt x="2" y="199"/>
                    </a:lnTo>
                    <a:lnTo>
                      <a:pt x="6" y="229"/>
                    </a:lnTo>
                    <a:lnTo>
                      <a:pt x="10" y="244"/>
                    </a:lnTo>
                    <a:lnTo>
                      <a:pt x="16" y="247"/>
                    </a:lnTo>
                    <a:lnTo>
                      <a:pt x="20" y="249"/>
                    </a:lnTo>
                    <a:lnTo>
                      <a:pt x="26" y="252"/>
                    </a:lnTo>
                    <a:lnTo>
                      <a:pt x="32" y="255"/>
                    </a:lnTo>
                    <a:lnTo>
                      <a:pt x="33" y="265"/>
                    </a:lnTo>
                    <a:lnTo>
                      <a:pt x="38" y="291"/>
                    </a:lnTo>
                    <a:lnTo>
                      <a:pt x="46" y="328"/>
                    </a:lnTo>
                    <a:lnTo>
                      <a:pt x="55" y="373"/>
                    </a:lnTo>
                    <a:lnTo>
                      <a:pt x="66" y="419"/>
                    </a:lnTo>
                    <a:lnTo>
                      <a:pt x="78" y="462"/>
                    </a:lnTo>
                    <a:lnTo>
                      <a:pt x="91" y="499"/>
                    </a:lnTo>
                    <a:lnTo>
                      <a:pt x="102" y="523"/>
                    </a:lnTo>
                    <a:lnTo>
                      <a:pt x="107" y="530"/>
                    </a:lnTo>
                    <a:lnTo>
                      <a:pt x="112" y="536"/>
                    </a:lnTo>
                    <a:lnTo>
                      <a:pt x="119" y="542"/>
                    </a:lnTo>
                    <a:lnTo>
                      <a:pt x="125" y="546"/>
                    </a:lnTo>
                    <a:lnTo>
                      <a:pt x="132" y="552"/>
                    </a:lnTo>
                    <a:lnTo>
                      <a:pt x="139" y="557"/>
                    </a:lnTo>
                    <a:lnTo>
                      <a:pt x="146" y="561"/>
                    </a:lnTo>
                    <a:lnTo>
                      <a:pt x="153" y="566"/>
                    </a:lnTo>
                    <a:lnTo>
                      <a:pt x="155" y="567"/>
                    </a:lnTo>
                    <a:lnTo>
                      <a:pt x="162" y="570"/>
                    </a:lnTo>
                    <a:lnTo>
                      <a:pt x="174" y="575"/>
                    </a:lnTo>
                    <a:lnTo>
                      <a:pt x="189" y="581"/>
                    </a:lnTo>
                    <a:lnTo>
                      <a:pt x="207" y="588"/>
                    </a:lnTo>
                    <a:lnTo>
                      <a:pt x="229" y="596"/>
                    </a:lnTo>
                    <a:lnTo>
                      <a:pt x="254" y="604"/>
                    </a:lnTo>
                    <a:lnTo>
                      <a:pt x="282" y="613"/>
                    </a:lnTo>
                    <a:lnTo>
                      <a:pt x="311" y="623"/>
                    </a:lnTo>
                    <a:lnTo>
                      <a:pt x="343" y="634"/>
                    </a:lnTo>
                    <a:lnTo>
                      <a:pt x="376" y="644"/>
                    </a:lnTo>
                    <a:lnTo>
                      <a:pt x="412" y="656"/>
                    </a:lnTo>
                    <a:lnTo>
                      <a:pt x="448" y="666"/>
                    </a:lnTo>
                    <a:lnTo>
                      <a:pt x="485" y="677"/>
                    </a:lnTo>
                    <a:lnTo>
                      <a:pt x="522" y="687"/>
                    </a:lnTo>
                    <a:lnTo>
                      <a:pt x="560" y="697"/>
                    </a:lnTo>
                    <a:lnTo>
                      <a:pt x="583" y="703"/>
                    </a:lnTo>
                    <a:lnTo>
                      <a:pt x="614" y="710"/>
                    </a:lnTo>
                    <a:lnTo>
                      <a:pt x="651" y="719"/>
                    </a:lnTo>
                    <a:lnTo>
                      <a:pt x="695" y="728"/>
                    </a:lnTo>
                    <a:lnTo>
                      <a:pt x="743" y="739"/>
                    </a:lnTo>
                    <a:lnTo>
                      <a:pt x="795" y="750"/>
                    </a:lnTo>
                    <a:lnTo>
                      <a:pt x="850" y="762"/>
                    </a:lnTo>
                    <a:lnTo>
                      <a:pt x="907" y="773"/>
                    </a:lnTo>
                    <a:lnTo>
                      <a:pt x="964" y="785"/>
                    </a:lnTo>
                    <a:lnTo>
                      <a:pt x="1021" y="795"/>
                    </a:lnTo>
                    <a:lnTo>
                      <a:pt x="1076" y="807"/>
                    </a:lnTo>
                    <a:lnTo>
                      <a:pt x="1128" y="817"/>
                    </a:lnTo>
                    <a:lnTo>
                      <a:pt x="1178" y="826"/>
                    </a:lnTo>
                    <a:lnTo>
                      <a:pt x="1223" y="834"/>
                    </a:lnTo>
                    <a:lnTo>
                      <a:pt x="1261" y="841"/>
                    </a:lnTo>
                    <a:lnTo>
                      <a:pt x="1293" y="846"/>
                    </a:lnTo>
                    <a:lnTo>
                      <a:pt x="1301" y="847"/>
                    </a:lnTo>
                    <a:lnTo>
                      <a:pt x="1313" y="848"/>
                    </a:lnTo>
                    <a:lnTo>
                      <a:pt x="1329" y="849"/>
                    </a:lnTo>
                    <a:lnTo>
                      <a:pt x="1347" y="852"/>
                    </a:lnTo>
                    <a:lnTo>
                      <a:pt x="1368" y="853"/>
                    </a:lnTo>
                    <a:lnTo>
                      <a:pt x="1392" y="855"/>
                    </a:lnTo>
                    <a:lnTo>
                      <a:pt x="1417" y="856"/>
                    </a:lnTo>
                    <a:lnTo>
                      <a:pt x="1444" y="857"/>
                    </a:lnTo>
                    <a:lnTo>
                      <a:pt x="1473" y="860"/>
                    </a:lnTo>
                    <a:lnTo>
                      <a:pt x="1502" y="861"/>
                    </a:lnTo>
                    <a:lnTo>
                      <a:pt x="1530" y="862"/>
                    </a:lnTo>
                    <a:lnTo>
                      <a:pt x="1560" y="862"/>
                    </a:lnTo>
                    <a:lnTo>
                      <a:pt x="1588" y="862"/>
                    </a:lnTo>
                    <a:lnTo>
                      <a:pt x="1617" y="862"/>
                    </a:lnTo>
                    <a:lnTo>
                      <a:pt x="1643" y="861"/>
                    </a:lnTo>
                    <a:lnTo>
                      <a:pt x="1668" y="860"/>
                    </a:lnTo>
                    <a:lnTo>
                      <a:pt x="1673" y="859"/>
                    </a:lnTo>
                    <a:lnTo>
                      <a:pt x="1678" y="855"/>
                    </a:lnTo>
                    <a:lnTo>
                      <a:pt x="1681" y="851"/>
                    </a:lnTo>
                    <a:lnTo>
                      <a:pt x="1683" y="845"/>
                    </a:lnTo>
                    <a:lnTo>
                      <a:pt x="1680" y="844"/>
                    </a:lnTo>
                    <a:lnTo>
                      <a:pt x="1672" y="841"/>
                    </a:lnTo>
                    <a:lnTo>
                      <a:pt x="1658" y="840"/>
                    </a:lnTo>
                    <a:lnTo>
                      <a:pt x="1642" y="839"/>
                    </a:lnTo>
                    <a:lnTo>
                      <a:pt x="1620" y="837"/>
                    </a:lnTo>
                    <a:lnTo>
                      <a:pt x="1596" y="836"/>
                    </a:lnTo>
                    <a:lnTo>
                      <a:pt x="1568" y="833"/>
                    </a:lnTo>
                    <a:lnTo>
                      <a:pt x="1539" y="832"/>
                    </a:lnTo>
                    <a:lnTo>
                      <a:pt x="1506" y="830"/>
                    </a:lnTo>
                    <a:lnTo>
                      <a:pt x="1473" y="828"/>
                    </a:lnTo>
                    <a:lnTo>
                      <a:pt x="1438" y="825"/>
                    </a:lnTo>
                    <a:lnTo>
                      <a:pt x="1402" y="822"/>
                    </a:lnTo>
                    <a:lnTo>
                      <a:pt x="1367" y="818"/>
                    </a:lnTo>
                    <a:lnTo>
                      <a:pt x="1331" y="815"/>
                    </a:lnTo>
                    <a:lnTo>
                      <a:pt x="1296" y="811"/>
                    </a:lnTo>
                    <a:lnTo>
                      <a:pt x="1263" y="807"/>
                    </a:lnTo>
                    <a:lnTo>
                      <a:pt x="1238" y="803"/>
                    </a:lnTo>
                    <a:lnTo>
                      <a:pt x="1206" y="798"/>
                    </a:lnTo>
                    <a:lnTo>
                      <a:pt x="1168" y="791"/>
                    </a:lnTo>
                    <a:lnTo>
                      <a:pt x="1125" y="783"/>
                    </a:lnTo>
                    <a:lnTo>
                      <a:pt x="1079" y="773"/>
                    </a:lnTo>
                    <a:lnTo>
                      <a:pt x="1028" y="764"/>
                    </a:lnTo>
                    <a:lnTo>
                      <a:pt x="976" y="754"/>
                    </a:lnTo>
                    <a:lnTo>
                      <a:pt x="923" y="743"/>
                    </a:lnTo>
                    <a:lnTo>
                      <a:pt x="869" y="733"/>
                    </a:lnTo>
                    <a:lnTo>
                      <a:pt x="816" y="721"/>
                    </a:lnTo>
                    <a:lnTo>
                      <a:pt x="765" y="711"/>
                    </a:lnTo>
                    <a:lnTo>
                      <a:pt x="717" y="702"/>
                    </a:lnTo>
                    <a:lnTo>
                      <a:pt x="673" y="691"/>
                    </a:lnTo>
                    <a:lnTo>
                      <a:pt x="632" y="683"/>
                    </a:lnTo>
                    <a:lnTo>
                      <a:pt x="599" y="675"/>
                    </a:lnTo>
                    <a:lnTo>
                      <a:pt x="571" y="670"/>
                    </a:lnTo>
                    <a:lnTo>
                      <a:pt x="544" y="663"/>
                    </a:lnTo>
                    <a:lnTo>
                      <a:pt x="514" y="655"/>
                    </a:lnTo>
                    <a:lnTo>
                      <a:pt x="483" y="645"/>
                    </a:lnTo>
                    <a:lnTo>
                      <a:pt x="450" y="636"/>
                    </a:lnTo>
                    <a:lnTo>
                      <a:pt x="417" y="626"/>
                    </a:lnTo>
                    <a:lnTo>
                      <a:pt x="383" y="615"/>
                    </a:lnTo>
                    <a:lnTo>
                      <a:pt x="351" y="605"/>
                    </a:lnTo>
                    <a:lnTo>
                      <a:pt x="319" y="595"/>
                    </a:lnTo>
                    <a:lnTo>
                      <a:pt x="289" y="584"/>
                    </a:lnTo>
                    <a:lnTo>
                      <a:pt x="261" y="575"/>
                    </a:lnTo>
                    <a:lnTo>
                      <a:pt x="236" y="567"/>
                    </a:lnTo>
                    <a:lnTo>
                      <a:pt x="214" y="559"/>
                    </a:lnTo>
                    <a:lnTo>
                      <a:pt x="195" y="553"/>
                    </a:lnTo>
                    <a:lnTo>
                      <a:pt x="183" y="549"/>
                    </a:lnTo>
                    <a:lnTo>
                      <a:pt x="174" y="545"/>
                    </a:lnTo>
                    <a:lnTo>
                      <a:pt x="170" y="544"/>
                    </a:lnTo>
                    <a:lnTo>
                      <a:pt x="160" y="539"/>
                    </a:lnTo>
                    <a:lnTo>
                      <a:pt x="151" y="535"/>
                    </a:lnTo>
                    <a:lnTo>
                      <a:pt x="144" y="530"/>
                    </a:lnTo>
                    <a:lnTo>
                      <a:pt x="139" y="524"/>
                    </a:lnTo>
                    <a:lnTo>
                      <a:pt x="134" y="520"/>
                    </a:lnTo>
                    <a:lnTo>
                      <a:pt x="130" y="514"/>
                    </a:lnTo>
                    <a:lnTo>
                      <a:pt x="125" y="509"/>
                    </a:lnTo>
                    <a:lnTo>
                      <a:pt x="119" y="504"/>
                    </a:lnTo>
                    <a:lnTo>
                      <a:pt x="111" y="481"/>
                    </a:lnTo>
                    <a:lnTo>
                      <a:pt x="101" y="451"/>
                    </a:lnTo>
                    <a:lnTo>
                      <a:pt x="91" y="416"/>
                    </a:lnTo>
                    <a:lnTo>
                      <a:pt x="81" y="379"/>
                    </a:lnTo>
                    <a:lnTo>
                      <a:pt x="72" y="343"/>
                    </a:lnTo>
                    <a:lnTo>
                      <a:pt x="64" y="311"/>
                    </a:lnTo>
                    <a:lnTo>
                      <a:pt x="59" y="286"/>
                    </a:lnTo>
                    <a:lnTo>
                      <a:pt x="57" y="268"/>
                    </a:lnTo>
                    <a:lnTo>
                      <a:pt x="81" y="280"/>
                    </a:lnTo>
                    <a:lnTo>
                      <a:pt x="106" y="290"/>
                    </a:lnTo>
                    <a:lnTo>
                      <a:pt x="127" y="300"/>
                    </a:lnTo>
                    <a:lnTo>
                      <a:pt x="151" y="309"/>
                    </a:lnTo>
                    <a:lnTo>
                      <a:pt x="171" y="318"/>
                    </a:lnTo>
                    <a:lnTo>
                      <a:pt x="192" y="326"/>
                    </a:lnTo>
                    <a:lnTo>
                      <a:pt x="213" y="334"/>
                    </a:lnTo>
                    <a:lnTo>
                      <a:pt x="232" y="341"/>
                    </a:lnTo>
                    <a:lnTo>
                      <a:pt x="252" y="348"/>
                    </a:lnTo>
                    <a:lnTo>
                      <a:pt x="270" y="355"/>
                    </a:lnTo>
                    <a:lnTo>
                      <a:pt x="289" y="362"/>
                    </a:lnTo>
                    <a:lnTo>
                      <a:pt x="306" y="368"/>
                    </a:lnTo>
                    <a:lnTo>
                      <a:pt x="323" y="373"/>
                    </a:lnTo>
                    <a:lnTo>
                      <a:pt x="340" y="379"/>
                    </a:lnTo>
                    <a:lnTo>
                      <a:pt x="356" y="384"/>
                    </a:lnTo>
                    <a:lnTo>
                      <a:pt x="372" y="389"/>
                    </a:lnTo>
                    <a:lnTo>
                      <a:pt x="387" y="394"/>
                    </a:lnTo>
                    <a:lnTo>
                      <a:pt x="403" y="399"/>
                    </a:lnTo>
                    <a:lnTo>
                      <a:pt x="421" y="403"/>
                    </a:lnTo>
                    <a:lnTo>
                      <a:pt x="442" y="408"/>
                    </a:lnTo>
                    <a:lnTo>
                      <a:pt x="463" y="413"/>
                    </a:lnTo>
                    <a:lnTo>
                      <a:pt x="486" y="418"/>
                    </a:lnTo>
                    <a:lnTo>
                      <a:pt x="511" y="423"/>
                    </a:lnTo>
                    <a:lnTo>
                      <a:pt x="537" y="429"/>
                    </a:lnTo>
                    <a:lnTo>
                      <a:pt x="564" y="434"/>
                    </a:lnTo>
                    <a:lnTo>
                      <a:pt x="592" y="440"/>
                    </a:lnTo>
                    <a:lnTo>
                      <a:pt x="622" y="445"/>
                    </a:lnTo>
                    <a:lnTo>
                      <a:pt x="653" y="451"/>
                    </a:lnTo>
                    <a:lnTo>
                      <a:pt x="684" y="456"/>
                    </a:lnTo>
                    <a:lnTo>
                      <a:pt x="718" y="462"/>
                    </a:lnTo>
                    <a:lnTo>
                      <a:pt x="751" y="467"/>
                    </a:lnTo>
                    <a:lnTo>
                      <a:pt x="786" y="472"/>
                    </a:lnTo>
                    <a:lnTo>
                      <a:pt x="821" y="477"/>
                    </a:lnTo>
                    <a:lnTo>
                      <a:pt x="857" y="482"/>
                    </a:lnTo>
                    <a:lnTo>
                      <a:pt x="894" y="487"/>
                    </a:lnTo>
                    <a:lnTo>
                      <a:pt x="932" y="492"/>
                    </a:lnTo>
                    <a:lnTo>
                      <a:pt x="970" y="496"/>
                    </a:lnTo>
                    <a:lnTo>
                      <a:pt x="1008" y="500"/>
                    </a:lnTo>
                    <a:lnTo>
                      <a:pt x="1047" y="504"/>
                    </a:lnTo>
                    <a:lnTo>
                      <a:pt x="1087" y="507"/>
                    </a:lnTo>
                    <a:lnTo>
                      <a:pt x="1126" y="511"/>
                    </a:lnTo>
                    <a:lnTo>
                      <a:pt x="1166" y="514"/>
                    </a:lnTo>
                    <a:lnTo>
                      <a:pt x="1206" y="516"/>
                    </a:lnTo>
                    <a:lnTo>
                      <a:pt x="1247" y="519"/>
                    </a:lnTo>
                    <a:lnTo>
                      <a:pt x="1286" y="520"/>
                    </a:lnTo>
                    <a:lnTo>
                      <a:pt x="1326" y="521"/>
                    </a:lnTo>
                    <a:lnTo>
                      <a:pt x="1367" y="522"/>
                    </a:lnTo>
                    <a:lnTo>
                      <a:pt x="1407" y="522"/>
                    </a:lnTo>
                    <a:lnTo>
                      <a:pt x="1409" y="517"/>
                    </a:lnTo>
                    <a:lnTo>
                      <a:pt x="1408" y="508"/>
                    </a:lnTo>
                    <a:lnTo>
                      <a:pt x="1405" y="499"/>
                    </a:lnTo>
                    <a:lnTo>
                      <a:pt x="1401" y="496"/>
                    </a:lnTo>
                    <a:lnTo>
                      <a:pt x="1387" y="497"/>
                    </a:lnTo>
                    <a:lnTo>
                      <a:pt x="1371" y="498"/>
                    </a:lnTo>
                    <a:lnTo>
                      <a:pt x="1352" y="499"/>
                    </a:lnTo>
                    <a:lnTo>
                      <a:pt x="1330" y="499"/>
                    </a:lnTo>
                    <a:lnTo>
                      <a:pt x="1306" y="498"/>
                    </a:lnTo>
                    <a:lnTo>
                      <a:pt x="1279" y="498"/>
                    </a:lnTo>
                    <a:lnTo>
                      <a:pt x="1249" y="496"/>
                    </a:lnTo>
                    <a:lnTo>
                      <a:pt x="1219" y="494"/>
                    </a:lnTo>
                    <a:lnTo>
                      <a:pt x="1186" y="492"/>
                    </a:lnTo>
                    <a:lnTo>
                      <a:pt x="1151" y="490"/>
                    </a:lnTo>
                    <a:lnTo>
                      <a:pt x="1115" y="486"/>
                    </a:lnTo>
                    <a:lnTo>
                      <a:pt x="1079" y="483"/>
                    </a:lnTo>
                    <a:lnTo>
                      <a:pt x="1040" y="479"/>
                    </a:lnTo>
                    <a:lnTo>
                      <a:pt x="1002" y="476"/>
                    </a:lnTo>
                    <a:lnTo>
                      <a:pt x="963" y="471"/>
                    </a:lnTo>
                    <a:lnTo>
                      <a:pt x="923" y="467"/>
                    </a:lnTo>
                    <a:lnTo>
                      <a:pt x="883" y="462"/>
                    </a:lnTo>
                    <a:lnTo>
                      <a:pt x="842" y="456"/>
                    </a:lnTo>
                    <a:lnTo>
                      <a:pt x="802" y="452"/>
                    </a:lnTo>
                    <a:lnTo>
                      <a:pt x="763" y="446"/>
                    </a:lnTo>
                    <a:lnTo>
                      <a:pt x="723" y="440"/>
                    </a:lnTo>
                    <a:lnTo>
                      <a:pt x="684" y="433"/>
                    </a:lnTo>
                    <a:lnTo>
                      <a:pt x="646" y="428"/>
                    </a:lnTo>
                    <a:lnTo>
                      <a:pt x="609" y="421"/>
                    </a:lnTo>
                    <a:lnTo>
                      <a:pt x="575" y="415"/>
                    </a:lnTo>
                    <a:lnTo>
                      <a:pt x="540" y="408"/>
                    </a:lnTo>
                    <a:lnTo>
                      <a:pt x="508" y="401"/>
                    </a:lnTo>
                    <a:lnTo>
                      <a:pt x="477" y="394"/>
                    </a:lnTo>
                    <a:lnTo>
                      <a:pt x="448" y="387"/>
                    </a:lnTo>
                    <a:lnTo>
                      <a:pt x="421" y="379"/>
                    </a:lnTo>
                    <a:lnTo>
                      <a:pt x="397" y="372"/>
                    </a:lnTo>
                    <a:lnTo>
                      <a:pt x="375" y="365"/>
                    </a:lnTo>
                    <a:lnTo>
                      <a:pt x="360" y="359"/>
                    </a:lnTo>
                    <a:lnTo>
                      <a:pt x="343" y="354"/>
                    </a:lnTo>
                    <a:lnTo>
                      <a:pt x="323" y="346"/>
                    </a:lnTo>
                    <a:lnTo>
                      <a:pt x="302" y="339"/>
                    </a:lnTo>
                    <a:lnTo>
                      <a:pt x="277" y="330"/>
                    </a:lnTo>
                    <a:lnTo>
                      <a:pt x="253" y="321"/>
                    </a:lnTo>
                    <a:lnTo>
                      <a:pt x="228" y="312"/>
                    </a:lnTo>
                    <a:lnTo>
                      <a:pt x="202" y="302"/>
                    </a:lnTo>
                    <a:lnTo>
                      <a:pt x="177" y="293"/>
                    </a:lnTo>
                    <a:lnTo>
                      <a:pt x="152" y="283"/>
                    </a:lnTo>
                    <a:lnTo>
                      <a:pt x="127" y="273"/>
                    </a:lnTo>
                    <a:lnTo>
                      <a:pt x="103" y="264"/>
                    </a:lnTo>
                    <a:lnTo>
                      <a:pt x="81" y="256"/>
                    </a:lnTo>
                    <a:lnTo>
                      <a:pt x="62" y="247"/>
                    </a:lnTo>
                    <a:lnTo>
                      <a:pt x="44" y="238"/>
                    </a:lnTo>
                    <a:lnTo>
                      <a:pt x="29" y="232"/>
                    </a:lnTo>
                    <a:lnTo>
                      <a:pt x="29" y="222"/>
                    </a:lnTo>
                    <a:lnTo>
                      <a:pt x="27" y="205"/>
                    </a:lnTo>
                    <a:lnTo>
                      <a:pt x="25" y="183"/>
                    </a:lnTo>
                    <a:lnTo>
                      <a:pt x="25" y="166"/>
                    </a:lnTo>
                    <a:lnTo>
                      <a:pt x="59" y="158"/>
                    </a:lnTo>
                    <a:lnTo>
                      <a:pt x="99" y="147"/>
                    </a:lnTo>
                    <a:lnTo>
                      <a:pt x="139" y="137"/>
                    </a:lnTo>
                    <a:lnTo>
                      <a:pt x="182" y="125"/>
                    </a:lnTo>
                    <a:lnTo>
                      <a:pt x="225" y="115"/>
                    </a:lnTo>
                    <a:lnTo>
                      <a:pt x="269" y="104"/>
                    </a:lnTo>
                    <a:lnTo>
                      <a:pt x="312" y="92"/>
                    </a:lnTo>
                    <a:lnTo>
                      <a:pt x="355" y="81"/>
                    </a:lnTo>
                    <a:lnTo>
                      <a:pt x="395" y="69"/>
                    </a:lnTo>
                    <a:lnTo>
                      <a:pt x="432" y="60"/>
                    </a:lnTo>
                    <a:lnTo>
                      <a:pt x="465" y="51"/>
                    </a:lnTo>
                    <a:lnTo>
                      <a:pt x="494" y="42"/>
                    </a:lnTo>
                    <a:lnTo>
                      <a:pt x="518" y="37"/>
                    </a:lnTo>
                    <a:lnTo>
                      <a:pt x="537" y="31"/>
                    </a:lnTo>
                    <a:lnTo>
                      <a:pt x="548" y="29"/>
                    </a:lnTo>
                    <a:lnTo>
                      <a:pt x="552" y="27"/>
                    </a:lnTo>
                    <a:lnTo>
                      <a:pt x="563" y="27"/>
                    </a:lnTo>
                    <a:lnTo>
                      <a:pt x="576" y="29"/>
                    </a:lnTo>
                    <a:lnTo>
                      <a:pt x="592" y="30"/>
                    </a:lnTo>
                    <a:lnTo>
                      <a:pt x="609" y="32"/>
                    </a:lnTo>
                    <a:lnTo>
                      <a:pt x="629" y="33"/>
                    </a:lnTo>
                    <a:lnTo>
                      <a:pt x="650" y="36"/>
                    </a:lnTo>
                    <a:lnTo>
                      <a:pt x="672" y="38"/>
                    </a:lnTo>
                    <a:lnTo>
                      <a:pt x="695" y="41"/>
                    </a:lnTo>
                    <a:lnTo>
                      <a:pt x="720" y="44"/>
                    </a:lnTo>
                    <a:lnTo>
                      <a:pt x="745" y="47"/>
                    </a:lnTo>
                    <a:lnTo>
                      <a:pt x="772" y="51"/>
                    </a:lnTo>
                    <a:lnTo>
                      <a:pt x="800" y="54"/>
                    </a:lnTo>
                    <a:lnTo>
                      <a:pt x="828" y="59"/>
                    </a:lnTo>
                    <a:lnTo>
                      <a:pt x="857" y="62"/>
                    </a:lnTo>
                    <a:lnTo>
                      <a:pt x="886" y="66"/>
                    </a:lnTo>
                    <a:lnTo>
                      <a:pt x="915" y="70"/>
                    </a:lnTo>
                    <a:lnTo>
                      <a:pt x="945" y="75"/>
                    </a:lnTo>
                    <a:lnTo>
                      <a:pt x="974" y="78"/>
                    </a:lnTo>
                    <a:lnTo>
                      <a:pt x="1004" y="83"/>
                    </a:lnTo>
                    <a:lnTo>
                      <a:pt x="1032" y="86"/>
                    </a:lnTo>
                    <a:lnTo>
                      <a:pt x="1060" y="91"/>
                    </a:lnTo>
                    <a:lnTo>
                      <a:pt x="1088" y="94"/>
                    </a:lnTo>
                    <a:lnTo>
                      <a:pt x="1115" y="99"/>
                    </a:lnTo>
                    <a:lnTo>
                      <a:pt x="1141" y="102"/>
                    </a:lnTo>
                    <a:lnTo>
                      <a:pt x="1166" y="106"/>
                    </a:lnTo>
                    <a:lnTo>
                      <a:pt x="1190" y="110"/>
                    </a:lnTo>
                    <a:lnTo>
                      <a:pt x="1213" y="113"/>
                    </a:lnTo>
                    <a:lnTo>
                      <a:pt x="1234" y="116"/>
                    </a:lnTo>
                    <a:lnTo>
                      <a:pt x="1254" y="120"/>
                    </a:lnTo>
                    <a:lnTo>
                      <a:pt x="1272" y="122"/>
                    </a:lnTo>
                    <a:lnTo>
                      <a:pt x="1288" y="124"/>
                    </a:lnTo>
                    <a:lnTo>
                      <a:pt x="1302" y="127"/>
                    </a:lnTo>
                    <a:lnTo>
                      <a:pt x="1325" y="130"/>
                    </a:lnTo>
                    <a:lnTo>
                      <a:pt x="1349" y="135"/>
                    </a:lnTo>
                    <a:lnTo>
                      <a:pt x="1376" y="139"/>
                    </a:lnTo>
                    <a:lnTo>
                      <a:pt x="1405" y="145"/>
                    </a:lnTo>
                    <a:lnTo>
                      <a:pt x="1435" y="151"/>
                    </a:lnTo>
                    <a:lnTo>
                      <a:pt x="1466" y="158"/>
                    </a:lnTo>
                    <a:lnTo>
                      <a:pt x="1498" y="166"/>
                    </a:lnTo>
                    <a:lnTo>
                      <a:pt x="1532" y="174"/>
                    </a:lnTo>
                    <a:lnTo>
                      <a:pt x="1566" y="182"/>
                    </a:lnTo>
                    <a:lnTo>
                      <a:pt x="1600" y="191"/>
                    </a:lnTo>
                    <a:lnTo>
                      <a:pt x="1634" y="202"/>
                    </a:lnTo>
                    <a:lnTo>
                      <a:pt x="1668" y="211"/>
                    </a:lnTo>
                    <a:lnTo>
                      <a:pt x="1701" y="222"/>
                    </a:lnTo>
                    <a:lnTo>
                      <a:pt x="1734" y="233"/>
                    </a:lnTo>
                    <a:lnTo>
                      <a:pt x="1767" y="245"/>
                    </a:lnTo>
                    <a:lnTo>
                      <a:pt x="1798" y="257"/>
                    </a:lnTo>
                    <a:lnTo>
                      <a:pt x="1805" y="257"/>
                    </a:lnTo>
                    <a:lnTo>
                      <a:pt x="1811" y="252"/>
                    </a:lnTo>
                    <a:lnTo>
                      <a:pt x="1814" y="247"/>
                    </a:lnTo>
                    <a:lnTo>
                      <a:pt x="1812" y="2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8" name="Freeform 39"/>
              <p:cNvSpPr>
                <a:spLocks/>
              </p:cNvSpPr>
              <p:nvPr/>
            </p:nvSpPr>
            <p:spPr bwMode="auto">
              <a:xfrm>
                <a:off x="2540" y="2972"/>
                <a:ext cx="702" cy="111"/>
              </a:xfrm>
              <a:custGeom>
                <a:avLst/>
                <a:gdLst>
                  <a:gd name="T0" fmla="*/ 1255 w 1403"/>
                  <a:gd name="T1" fmla="*/ 203 h 223"/>
                  <a:gd name="T2" fmla="*/ 1160 w 1403"/>
                  <a:gd name="T3" fmla="*/ 184 h 223"/>
                  <a:gd name="T4" fmla="*/ 1056 w 1403"/>
                  <a:gd name="T5" fmla="*/ 164 h 223"/>
                  <a:gd name="T6" fmla="*/ 972 w 1403"/>
                  <a:gd name="T7" fmla="*/ 150 h 223"/>
                  <a:gd name="T8" fmla="*/ 887 w 1403"/>
                  <a:gd name="T9" fmla="*/ 138 h 223"/>
                  <a:gd name="T10" fmla="*/ 747 w 1403"/>
                  <a:gd name="T11" fmla="*/ 119 h 223"/>
                  <a:gd name="T12" fmla="*/ 601 w 1403"/>
                  <a:gd name="T13" fmla="*/ 100 h 223"/>
                  <a:gd name="T14" fmla="*/ 502 w 1403"/>
                  <a:gd name="T15" fmla="*/ 86 h 223"/>
                  <a:gd name="T16" fmla="*/ 428 w 1403"/>
                  <a:gd name="T17" fmla="*/ 73 h 223"/>
                  <a:gd name="T18" fmla="*/ 345 w 1403"/>
                  <a:gd name="T19" fmla="*/ 66 h 223"/>
                  <a:gd name="T20" fmla="*/ 324 w 1403"/>
                  <a:gd name="T21" fmla="*/ 29 h 223"/>
                  <a:gd name="T22" fmla="*/ 367 w 1403"/>
                  <a:gd name="T23" fmla="*/ 26 h 223"/>
                  <a:gd name="T24" fmla="*/ 467 w 1403"/>
                  <a:gd name="T25" fmla="*/ 36 h 223"/>
                  <a:gd name="T26" fmla="*/ 584 w 1403"/>
                  <a:gd name="T27" fmla="*/ 51 h 223"/>
                  <a:gd name="T28" fmla="*/ 682 w 1403"/>
                  <a:gd name="T29" fmla="*/ 65 h 223"/>
                  <a:gd name="T30" fmla="*/ 756 w 1403"/>
                  <a:gd name="T31" fmla="*/ 76 h 223"/>
                  <a:gd name="T32" fmla="*/ 855 w 1403"/>
                  <a:gd name="T33" fmla="*/ 90 h 223"/>
                  <a:gd name="T34" fmla="*/ 964 w 1403"/>
                  <a:gd name="T35" fmla="*/ 105 h 223"/>
                  <a:gd name="T36" fmla="*/ 1061 w 1403"/>
                  <a:gd name="T37" fmla="*/ 123 h 223"/>
                  <a:gd name="T38" fmla="*/ 1135 w 1403"/>
                  <a:gd name="T39" fmla="*/ 136 h 223"/>
                  <a:gd name="T40" fmla="*/ 1233 w 1403"/>
                  <a:gd name="T41" fmla="*/ 159 h 223"/>
                  <a:gd name="T42" fmla="*/ 1330 w 1403"/>
                  <a:gd name="T43" fmla="*/ 183 h 223"/>
                  <a:gd name="T44" fmla="*/ 1394 w 1403"/>
                  <a:gd name="T45" fmla="*/ 199 h 223"/>
                  <a:gd name="T46" fmla="*/ 1399 w 1403"/>
                  <a:gd name="T47" fmla="*/ 191 h 223"/>
                  <a:gd name="T48" fmla="*/ 1327 w 1403"/>
                  <a:gd name="T49" fmla="*/ 168 h 223"/>
                  <a:gd name="T50" fmla="*/ 1220 w 1403"/>
                  <a:gd name="T51" fmla="*/ 140 h 223"/>
                  <a:gd name="T52" fmla="*/ 1123 w 1403"/>
                  <a:gd name="T53" fmla="*/ 116 h 223"/>
                  <a:gd name="T54" fmla="*/ 1069 w 1403"/>
                  <a:gd name="T55" fmla="*/ 104 h 223"/>
                  <a:gd name="T56" fmla="*/ 1066 w 1403"/>
                  <a:gd name="T57" fmla="*/ 103 h 223"/>
                  <a:gd name="T58" fmla="*/ 1023 w 1403"/>
                  <a:gd name="T59" fmla="*/ 95 h 223"/>
                  <a:gd name="T60" fmla="*/ 926 w 1403"/>
                  <a:gd name="T61" fmla="*/ 80 h 223"/>
                  <a:gd name="T62" fmla="*/ 812 w 1403"/>
                  <a:gd name="T63" fmla="*/ 64 h 223"/>
                  <a:gd name="T64" fmla="*/ 714 w 1403"/>
                  <a:gd name="T65" fmla="*/ 49 h 223"/>
                  <a:gd name="T66" fmla="*/ 645 w 1403"/>
                  <a:gd name="T67" fmla="*/ 40 h 223"/>
                  <a:gd name="T68" fmla="*/ 537 w 1403"/>
                  <a:gd name="T69" fmla="*/ 26 h 223"/>
                  <a:gd name="T70" fmla="*/ 419 w 1403"/>
                  <a:gd name="T71" fmla="*/ 12 h 223"/>
                  <a:gd name="T72" fmla="*/ 329 w 1403"/>
                  <a:gd name="T73" fmla="*/ 2 h 223"/>
                  <a:gd name="T74" fmla="*/ 308 w 1403"/>
                  <a:gd name="T75" fmla="*/ 19 h 223"/>
                  <a:gd name="T76" fmla="*/ 270 w 1403"/>
                  <a:gd name="T77" fmla="*/ 76 h 223"/>
                  <a:gd name="T78" fmla="*/ 195 w 1403"/>
                  <a:gd name="T79" fmla="*/ 90 h 223"/>
                  <a:gd name="T80" fmla="*/ 120 w 1403"/>
                  <a:gd name="T81" fmla="*/ 109 h 223"/>
                  <a:gd name="T82" fmla="*/ 41 w 1403"/>
                  <a:gd name="T83" fmla="*/ 132 h 223"/>
                  <a:gd name="T84" fmla="*/ 7 w 1403"/>
                  <a:gd name="T85" fmla="*/ 154 h 223"/>
                  <a:gd name="T86" fmla="*/ 51 w 1403"/>
                  <a:gd name="T87" fmla="*/ 147 h 223"/>
                  <a:gd name="T88" fmla="*/ 134 w 1403"/>
                  <a:gd name="T89" fmla="*/ 123 h 223"/>
                  <a:gd name="T90" fmla="*/ 224 w 1403"/>
                  <a:gd name="T91" fmla="*/ 103 h 223"/>
                  <a:gd name="T92" fmla="*/ 291 w 1403"/>
                  <a:gd name="T93" fmla="*/ 93 h 223"/>
                  <a:gd name="T94" fmla="*/ 309 w 1403"/>
                  <a:gd name="T95" fmla="*/ 162 h 223"/>
                  <a:gd name="T96" fmla="*/ 324 w 1403"/>
                  <a:gd name="T97" fmla="*/ 146 h 223"/>
                  <a:gd name="T98" fmla="*/ 338 w 1403"/>
                  <a:gd name="T99" fmla="*/ 86 h 223"/>
                  <a:gd name="T100" fmla="*/ 387 w 1403"/>
                  <a:gd name="T101" fmla="*/ 88 h 223"/>
                  <a:gd name="T102" fmla="*/ 436 w 1403"/>
                  <a:gd name="T103" fmla="*/ 95 h 223"/>
                  <a:gd name="T104" fmla="*/ 485 w 1403"/>
                  <a:gd name="T105" fmla="*/ 102 h 223"/>
                  <a:gd name="T106" fmla="*/ 530 w 1403"/>
                  <a:gd name="T107" fmla="*/ 108 h 223"/>
                  <a:gd name="T108" fmla="*/ 594 w 1403"/>
                  <a:gd name="T109" fmla="*/ 116 h 223"/>
                  <a:gd name="T110" fmla="*/ 689 w 1403"/>
                  <a:gd name="T111" fmla="*/ 128 h 223"/>
                  <a:gd name="T112" fmla="*/ 782 w 1403"/>
                  <a:gd name="T113" fmla="*/ 141 h 223"/>
                  <a:gd name="T114" fmla="*/ 850 w 1403"/>
                  <a:gd name="T115" fmla="*/ 150 h 223"/>
                  <a:gd name="T116" fmla="*/ 964 w 1403"/>
                  <a:gd name="T117" fmla="*/ 169 h 223"/>
                  <a:gd name="T118" fmla="*/ 1106 w 1403"/>
                  <a:gd name="T119" fmla="*/ 192 h 223"/>
                  <a:gd name="T120" fmla="*/ 1235 w 1403"/>
                  <a:gd name="T121" fmla="*/ 212 h 223"/>
                  <a:gd name="T122" fmla="*/ 1304 w 1403"/>
                  <a:gd name="T123" fmla="*/ 217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03" h="223">
                    <a:moveTo>
                      <a:pt x="1304" y="217"/>
                    </a:moveTo>
                    <a:lnTo>
                      <a:pt x="1290" y="212"/>
                    </a:lnTo>
                    <a:lnTo>
                      <a:pt x="1274" y="208"/>
                    </a:lnTo>
                    <a:lnTo>
                      <a:pt x="1255" y="203"/>
                    </a:lnTo>
                    <a:lnTo>
                      <a:pt x="1233" y="199"/>
                    </a:lnTo>
                    <a:lnTo>
                      <a:pt x="1210" y="193"/>
                    </a:lnTo>
                    <a:lnTo>
                      <a:pt x="1186" y="188"/>
                    </a:lnTo>
                    <a:lnTo>
                      <a:pt x="1160" y="184"/>
                    </a:lnTo>
                    <a:lnTo>
                      <a:pt x="1134" y="178"/>
                    </a:lnTo>
                    <a:lnTo>
                      <a:pt x="1107" y="173"/>
                    </a:lnTo>
                    <a:lnTo>
                      <a:pt x="1082" y="169"/>
                    </a:lnTo>
                    <a:lnTo>
                      <a:pt x="1056" y="164"/>
                    </a:lnTo>
                    <a:lnTo>
                      <a:pt x="1032" y="161"/>
                    </a:lnTo>
                    <a:lnTo>
                      <a:pt x="1010" y="157"/>
                    </a:lnTo>
                    <a:lnTo>
                      <a:pt x="990" y="154"/>
                    </a:lnTo>
                    <a:lnTo>
                      <a:pt x="972" y="150"/>
                    </a:lnTo>
                    <a:lnTo>
                      <a:pt x="957" y="148"/>
                    </a:lnTo>
                    <a:lnTo>
                      <a:pt x="939" y="144"/>
                    </a:lnTo>
                    <a:lnTo>
                      <a:pt x="916" y="141"/>
                    </a:lnTo>
                    <a:lnTo>
                      <a:pt x="887" y="138"/>
                    </a:lnTo>
                    <a:lnTo>
                      <a:pt x="856" y="133"/>
                    </a:lnTo>
                    <a:lnTo>
                      <a:pt x="821" y="128"/>
                    </a:lnTo>
                    <a:lnTo>
                      <a:pt x="784" y="124"/>
                    </a:lnTo>
                    <a:lnTo>
                      <a:pt x="747" y="119"/>
                    </a:lnTo>
                    <a:lnTo>
                      <a:pt x="709" y="113"/>
                    </a:lnTo>
                    <a:lnTo>
                      <a:pt x="671" y="109"/>
                    </a:lnTo>
                    <a:lnTo>
                      <a:pt x="636" y="104"/>
                    </a:lnTo>
                    <a:lnTo>
                      <a:pt x="601" y="100"/>
                    </a:lnTo>
                    <a:lnTo>
                      <a:pt x="570" y="95"/>
                    </a:lnTo>
                    <a:lnTo>
                      <a:pt x="542" y="91"/>
                    </a:lnTo>
                    <a:lnTo>
                      <a:pt x="519" y="88"/>
                    </a:lnTo>
                    <a:lnTo>
                      <a:pt x="502" y="86"/>
                    </a:lnTo>
                    <a:lnTo>
                      <a:pt x="490" y="83"/>
                    </a:lnTo>
                    <a:lnTo>
                      <a:pt x="470" y="80"/>
                    </a:lnTo>
                    <a:lnTo>
                      <a:pt x="449" y="76"/>
                    </a:lnTo>
                    <a:lnTo>
                      <a:pt x="428" y="73"/>
                    </a:lnTo>
                    <a:lnTo>
                      <a:pt x="407" y="71"/>
                    </a:lnTo>
                    <a:lnTo>
                      <a:pt x="387" y="68"/>
                    </a:lnTo>
                    <a:lnTo>
                      <a:pt x="366" y="67"/>
                    </a:lnTo>
                    <a:lnTo>
                      <a:pt x="345" y="66"/>
                    </a:lnTo>
                    <a:lnTo>
                      <a:pt x="324" y="66"/>
                    </a:lnTo>
                    <a:lnTo>
                      <a:pt x="323" y="59"/>
                    </a:lnTo>
                    <a:lnTo>
                      <a:pt x="323" y="44"/>
                    </a:lnTo>
                    <a:lnTo>
                      <a:pt x="324" y="29"/>
                    </a:lnTo>
                    <a:lnTo>
                      <a:pt x="326" y="22"/>
                    </a:lnTo>
                    <a:lnTo>
                      <a:pt x="335" y="22"/>
                    </a:lnTo>
                    <a:lnTo>
                      <a:pt x="350" y="23"/>
                    </a:lnTo>
                    <a:lnTo>
                      <a:pt x="367" y="26"/>
                    </a:lnTo>
                    <a:lnTo>
                      <a:pt x="389" y="27"/>
                    </a:lnTo>
                    <a:lnTo>
                      <a:pt x="413" y="30"/>
                    </a:lnTo>
                    <a:lnTo>
                      <a:pt x="440" y="33"/>
                    </a:lnTo>
                    <a:lnTo>
                      <a:pt x="467" y="36"/>
                    </a:lnTo>
                    <a:lnTo>
                      <a:pt x="496" y="40"/>
                    </a:lnTo>
                    <a:lnTo>
                      <a:pt x="526" y="43"/>
                    </a:lnTo>
                    <a:lnTo>
                      <a:pt x="555" y="46"/>
                    </a:lnTo>
                    <a:lnTo>
                      <a:pt x="584" y="51"/>
                    </a:lnTo>
                    <a:lnTo>
                      <a:pt x="611" y="55"/>
                    </a:lnTo>
                    <a:lnTo>
                      <a:pt x="638" y="58"/>
                    </a:lnTo>
                    <a:lnTo>
                      <a:pt x="661" y="61"/>
                    </a:lnTo>
                    <a:lnTo>
                      <a:pt x="682" y="65"/>
                    </a:lnTo>
                    <a:lnTo>
                      <a:pt x="699" y="67"/>
                    </a:lnTo>
                    <a:lnTo>
                      <a:pt x="715" y="70"/>
                    </a:lnTo>
                    <a:lnTo>
                      <a:pt x="734" y="73"/>
                    </a:lnTo>
                    <a:lnTo>
                      <a:pt x="756" y="76"/>
                    </a:lnTo>
                    <a:lnTo>
                      <a:pt x="779" y="79"/>
                    </a:lnTo>
                    <a:lnTo>
                      <a:pt x="803" y="82"/>
                    </a:lnTo>
                    <a:lnTo>
                      <a:pt x="828" y="86"/>
                    </a:lnTo>
                    <a:lnTo>
                      <a:pt x="855" y="90"/>
                    </a:lnTo>
                    <a:lnTo>
                      <a:pt x="882" y="94"/>
                    </a:lnTo>
                    <a:lnTo>
                      <a:pt x="910" y="97"/>
                    </a:lnTo>
                    <a:lnTo>
                      <a:pt x="937" y="102"/>
                    </a:lnTo>
                    <a:lnTo>
                      <a:pt x="964" y="105"/>
                    </a:lnTo>
                    <a:lnTo>
                      <a:pt x="990" y="110"/>
                    </a:lnTo>
                    <a:lnTo>
                      <a:pt x="1015" y="115"/>
                    </a:lnTo>
                    <a:lnTo>
                      <a:pt x="1039" y="119"/>
                    </a:lnTo>
                    <a:lnTo>
                      <a:pt x="1061" y="123"/>
                    </a:lnTo>
                    <a:lnTo>
                      <a:pt x="1081" y="127"/>
                    </a:lnTo>
                    <a:lnTo>
                      <a:pt x="1096" y="129"/>
                    </a:lnTo>
                    <a:lnTo>
                      <a:pt x="1114" y="133"/>
                    </a:lnTo>
                    <a:lnTo>
                      <a:pt x="1135" y="136"/>
                    </a:lnTo>
                    <a:lnTo>
                      <a:pt x="1158" y="142"/>
                    </a:lnTo>
                    <a:lnTo>
                      <a:pt x="1182" y="147"/>
                    </a:lnTo>
                    <a:lnTo>
                      <a:pt x="1207" y="153"/>
                    </a:lnTo>
                    <a:lnTo>
                      <a:pt x="1233" y="159"/>
                    </a:lnTo>
                    <a:lnTo>
                      <a:pt x="1258" y="165"/>
                    </a:lnTo>
                    <a:lnTo>
                      <a:pt x="1284" y="171"/>
                    </a:lnTo>
                    <a:lnTo>
                      <a:pt x="1307" y="177"/>
                    </a:lnTo>
                    <a:lnTo>
                      <a:pt x="1330" y="183"/>
                    </a:lnTo>
                    <a:lnTo>
                      <a:pt x="1349" y="188"/>
                    </a:lnTo>
                    <a:lnTo>
                      <a:pt x="1368" y="192"/>
                    </a:lnTo>
                    <a:lnTo>
                      <a:pt x="1383" y="195"/>
                    </a:lnTo>
                    <a:lnTo>
                      <a:pt x="1394" y="199"/>
                    </a:lnTo>
                    <a:lnTo>
                      <a:pt x="1401" y="200"/>
                    </a:lnTo>
                    <a:lnTo>
                      <a:pt x="1403" y="199"/>
                    </a:lnTo>
                    <a:lnTo>
                      <a:pt x="1402" y="194"/>
                    </a:lnTo>
                    <a:lnTo>
                      <a:pt x="1399" y="191"/>
                    </a:lnTo>
                    <a:lnTo>
                      <a:pt x="1395" y="187"/>
                    </a:lnTo>
                    <a:lnTo>
                      <a:pt x="1375" y="181"/>
                    </a:lnTo>
                    <a:lnTo>
                      <a:pt x="1353" y="174"/>
                    </a:lnTo>
                    <a:lnTo>
                      <a:pt x="1327" y="168"/>
                    </a:lnTo>
                    <a:lnTo>
                      <a:pt x="1301" y="161"/>
                    </a:lnTo>
                    <a:lnTo>
                      <a:pt x="1274" y="154"/>
                    </a:lnTo>
                    <a:lnTo>
                      <a:pt x="1247" y="147"/>
                    </a:lnTo>
                    <a:lnTo>
                      <a:pt x="1220" y="140"/>
                    </a:lnTo>
                    <a:lnTo>
                      <a:pt x="1194" y="133"/>
                    </a:lnTo>
                    <a:lnTo>
                      <a:pt x="1168" y="127"/>
                    </a:lnTo>
                    <a:lnTo>
                      <a:pt x="1144" y="121"/>
                    </a:lnTo>
                    <a:lnTo>
                      <a:pt x="1123" y="116"/>
                    </a:lnTo>
                    <a:lnTo>
                      <a:pt x="1105" y="111"/>
                    </a:lnTo>
                    <a:lnTo>
                      <a:pt x="1089" y="108"/>
                    </a:lnTo>
                    <a:lnTo>
                      <a:pt x="1077" y="105"/>
                    </a:lnTo>
                    <a:lnTo>
                      <a:pt x="1069" y="104"/>
                    </a:lnTo>
                    <a:lnTo>
                      <a:pt x="1067" y="103"/>
                    </a:lnTo>
                    <a:lnTo>
                      <a:pt x="1067" y="103"/>
                    </a:lnTo>
                    <a:lnTo>
                      <a:pt x="1067" y="103"/>
                    </a:lnTo>
                    <a:lnTo>
                      <a:pt x="1066" y="103"/>
                    </a:lnTo>
                    <a:lnTo>
                      <a:pt x="1066" y="103"/>
                    </a:lnTo>
                    <a:lnTo>
                      <a:pt x="1055" y="101"/>
                    </a:lnTo>
                    <a:lnTo>
                      <a:pt x="1041" y="98"/>
                    </a:lnTo>
                    <a:lnTo>
                      <a:pt x="1023" y="95"/>
                    </a:lnTo>
                    <a:lnTo>
                      <a:pt x="1002" y="91"/>
                    </a:lnTo>
                    <a:lnTo>
                      <a:pt x="979" y="88"/>
                    </a:lnTo>
                    <a:lnTo>
                      <a:pt x="953" y="85"/>
                    </a:lnTo>
                    <a:lnTo>
                      <a:pt x="926" y="80"/>
                    </a:lnTo>
                    <a:lnTo>
                      <a:pt x="898" y="76"/>
                    </a:lnTo>
                    <a:lnTo>
                      <a:pt x="870" y="72"/>
                    </a:lnTo>
                    <a:lnTo>
                      <a:pt x="841" y="67"/>
                    </a:lnTo>
                    <a:lnTo>
                      <a:pt x="812" y="64"/>
                    </a:lnTo>
                    <a:lnTo>
                      <a:pt x="784" y="59"/>
                    </a:lnTo>
                    <a:lnTo>
                      <a:pt x="759" y="56"/>
                    </a:lnTo>
                    <a:lnTo>
                      <a:pt x="735" y="52"/>
                    </a:lnTo>
                    <a:lnTo>
                      <a:pt x="714" y="49"/>
                    </a:lnTo>
                    <a:lnTo>
                      <a:pt x="696" y="46"/>
                    </a:lnTo>
                    <a:lnTo>
                      <a:pt x="683" y="44"/>
                    </a:lnTo>
                    <a:lnTo>
                      <a:pt x="666" y="42"/>
                    </a:lnTo>
                    <a:lnTo>
                      <a:pt x="645" y="40"/>
                    </a:lnTo>
                    <a:lnTo>
                      <a:pt x="622" y="36"/>
                    </a:lnTo>
                    <a:lnTo>
                      <a:pt x="595" y="33"/>
                    </a:lnTo>
                    <a:lnTo>
                      <a:pt x="566" y="29"/>
                    </a:lnTo>
                    <a:lnTo>
                      <a:pt x="537" y="26"/>
                    </a:lnTo>
                    <a:lnTo>
                      <a:pt x="507" y="22"/>
                    </a:lnTo>
                    <a:lnTo>
                      <a:pt x="477" y="19"/>
                    </a:lnTo>
                    <a:lnTo>
                      <a:pt x="447" y="15"/>
                    </a:lnTo>
                    <a:lnTo>
                      <a:pt x="419" y="12"/>
                    </a:lnTo>
                    <a:lnTo>
                      <a:pt x="391" y="8"/>
                    </a:lnTo>
                    <a:lnTo>
                      <a:pt x="368" y="6"/>
                    </a:lnTo>
                    <a:lnTo>
                      <a:pt x="346" y="4"/>
                    </a:lnTo>
                    <a:lnTo>
                      <a:pt x="329" y="2"/>
                    </a:lnTo>
                    <a:lnTo>
                      <a:pt x="316" y="0"/>
                    </a:lnTo>
                    <a:lnTo>
                      <a:pt x="313" y="3"/>
                    </a:lnTo>
                    <a:lnTo>
                      <a:pt x="309" y="11"/>
                    </a:lnTo>
                    <a:lnTo>
                      <a:pt x="308" y="19"/>
                    </a:lnTo>
                    <a:lnTo>
                      <a:pt x="307" y="25"/>
                    </a:lnTo>
                    <a:lnTo>
                      <a:pt x="307" y="70"/>
                    </a:lnTo>
                    <a:lnTo>
                      <a:pt x="289" y="73"/>
                    </a:lnTo>
                    <a:lnTo>
                      <a:pt x="270" y="76"/>
                    </a:lnTo>
                    <a:lnTo>
                      <a:pt x="252" y="79"/>
                    </a:lnTo>
                    <a:lnTo>
                      <a:pt x="233" y="83"/>
                    </a:lnTo>
                    <a:lnTo>
                      <a:pt x="215" y="87"/>
                    </a:lnTo>
                    <a:lnTo>
                      <a:pt x="195" y="90"/>
                    </a:lnTo>
                    <a:lnTo>
                      <a:pt x="177" y="95"/>
                    </a:lnTo>
                    <a:lnTo>
                      <a:pt x="158" y="100"/>
                    </a:lnTo>
                    <a:lnTo>
                      <a:pt x="139" y="104"/>
                    </a:lnTo>
                    <a:lnTo>
                      <a:pt x="120" y="109"/>
                    </a:lnTo>
                    <a:lnTo>
                      <a:pt x="101" y="115"/>
                    </a:lnTo>
                    <a:lnTo>
                      <a:pt x="81" y="120"/>
                    </a:lnTo>
                    <a:lnTo>
                      <a:pt x="62" y="126"/>
                    </a:lnTo>
                    <a:lnTo>
                      <a:pt x="41" y="132"/>
                    </a:lnTo>
                    <a:lnTo>
                      <a:pt x="21" y="139"/>
                    </a:lnTo>
                    <a:lnTo>
                      <a:pt x="0" y="146"/>
                    </a:lnTo>
                    <a:lnTo>
                      <a:pt x="0" y="149"/>
                    </a:lnTo>
                    <a:lnTo>
                      <a:pt x="7" y="154"/>
                    </a:lnTo>
                    <a:lnTo>
                      <a:pt x="15" y="157"/>
                    </a:lnTo>
                    <a:lnTo>
                      <a:pt x="21" y="158"/>
                    </a:lnTo>
                    <a:lnTo>
                      <a:pt x="35" y="153"/>
                    </a:lnTo>
                    <a:lnTo>
                      <a:pt x="51" y="147"/>
                    </a:lnTo>
                    <a:lnTo>
                      <a:pt x="70" y="140"/>
                    </a:lnTo>
                    <a:lnTo>
                      <a:pt x="90" y="134"/>
                    </a:lnTo>
                    <a:lnTo>
                      <a:pt x="112" y="128"/>
                    </a:lnTo>
                    <a:lnTo>
                      <a:pt x="134" y="123"/>
                    </a:lnTo>
                    <a:lnTo>
                      <a:pt x="157" y="118"/>
                    </a:lnTo>
                    <a:lnTo>
                      <a:pt x="180" y="112"/>
                    </a:lnTo>
                    <a:lnTo>
                      <a:pt x="202" y="108"/>
                    </a:lnTo>
                    <a:lnTo>
                      <a:pt x="224" y="103"/>
                    </a:lnTo>
                    <a:lnTo>
                      <a:pt x="244" y="100"/>
                    </a:lnTo>
                    <a:lnTo>
                      <a:pt x="262" y="96"/>
                    </a:lnTo>
                    <a:lnTo>
                      <a:pt x="278" y="94"/>
                    </a:lnTo>
                    <a:lnTo>
                      <a:pt x="291" y="93"/>
                    </a:lnTo>
                    <a:lnTo>
                      <a:pt x="301" y="91"/>
                    </a:lnTo>
                    <a:lnTo>
                      <a:pt x="307" y="91"/>
                    </a:lnTo>
                    <a:lnTo>
                      <a:pt x="307" y="161"/>
                    </a:lnTo>
                    <a:lnTo>
                      <a:pt x="309" y="162"/>
                    </a:lnTo>
                    <a:lnTo>
                      <a:pt x="316" y="162"/>
                    </a:lnTo>
                    <a:lnTo>
                      <a:pt x="322" y="158"/>
                    </a:lnTo>
                    <a:lnTo>
                      <a:pt x="324" y="156"/>
                    </a:lnTo>
                    <a:lnTo>
                      <a:pt x="324" y="146"/>
                    </a:lnTo>
                    <a:lnTo>
                      <a:pt x="324" y="121"/>
                    </a:lnTo>
                    <a:lnTo>
                      <a:pt x="324" y="97"/>
                    </a:lnTo>
                    <a:lnTo>
                      <a:pt x="326" y="86"/>
                    </a:lnTo>
                    <a:lnTo>
                      <a:pt x="338" y="86"/>
                    </a:lnTo>
                    <a:lnTo>
                      <a:pt x="350" y="86"/>
                    </a:lnTo>
                    <a:lnTo>
                      <a:pt x="362" y="86"/>
                    </a:lnTo>
                    <a:lnTo>
                      <a:pt x="375" y="87"/>
                    </a:lnTo>
                    <a:lnTo>
                      <a:pt x="387" y="88"/>
                    </a:lnTo>
                    <a:lnTo>
                      <a:pt x="399" y="89"/>
                    </a:lnTo>
                    <a:lnTo>
                      <a:pt x="411" y="91"/>
                    </a:lnTo>
                    <a:lnTo>
                      <a:pt x="424" y="93"/>
                    </a:lnTo>
                    <a:lnTo>
                      <a:pt x="436" y="95"/>
                    </a:lnTo>
                    <a:lnTo>
                      <a:pt x="448" y="96"/>
                    </a:lnTo>
                    <a:lnTo>
                      <a:pt x="460" y="98"/>
                    </a:lnTo>
                    <a:lnTo>
                      <a:pt x="472" y="100"/>
                    </a:lnTo>
                    <a:lnTo>
                      <a:pt x="485" y="102"/>
                    </a:lnTo>
                    <a:lnTo>
                      <a:pt x="497" y="103"/>
                    </a:lnTo>
                    <a:lnTo>
                      <a:pt x="509" y="105"/>
                    </a:lnTo>
                    <a:lnTo>
                      <a:pt x="522" y="106"/>
                    </a:lnTo>
                    <a:lnTo>
                      <a:pt x="530" y="108"/>
                    </a:lnTo>
                    <a:lnTo>
                      <a:pt x="541" y="109"/>
                    </a:lnTo>
                    <a:lnTo>
                      <a:pt x="556" y="111"/>
                    </a:lnTo>
                    <a:lnTo>
                      <a:pt x="575" y="113"/>
                    </a:lnTo>
                    <a:lnTo>
                      <a:pt x="594" y="116"/>
                    </a:lnTo>
                    <a:lnTo>
                      <a:pt x="616" y="118"/>
                    </a:lnTo>
                    <a:lnTo>
                      <a:pt x="640" y="121"/>
                    </a:lnTo>
                    <a:lnTo>
                      <a:pt x="664" y="125"/>
                    </a:lnTo>
                    <a:lnTo>
                      <a:pt x="689" y="128"/>
                    </a:lnTo>
                    <a:lnTo>
                      <a:pt x="714" y="131"/>
                    </a:lnTo>
                    <a:lnTo>
                      <a:pt x="737" y="134"/>
                    </a:lnTo>
                    <a:lnTo>
                      <a:pt x="760" y="138"/>
                    </a:lnTo>
                    <a:lnTo>
                      <a:pt x="782" y="141"/>
                    </a:lnTo>
                    <a:lnTo>
                      <a:pt x="801" y="143"/>
                    </a:lnTo>
                    <a:lnTo>
                      <a:pt x="817" y="146"/>
                    </a:lnTo>
                    <a:lnTo>
                      <a:pt x="830" y="148"/>
                    </a:lnTo>
                    <a:lnTo>
                      <a:pt x="850" y="150"/>
                    </a:lnTo>
                    <a:lnTo>
                      <a:pt x="874" y="155"/>
                    </a:lnTo>
                    <a:lnTo>
                      <a:pt x="901" y="158"/>
                    </a:lnTo>
                    <a:lnTo>
                      <a:pt x="932" y="163"/>
                    </a:lnTo>
                    <a:lnTo>
                      <a:pt x="964" y="169"/>
                    </a:lnTo>
                    <a:lnTo>
                      <a:pt x="999" y="174"/>
                    </a:lnTo>
                    <a:lnTo>
                      <a:pt x="1035" y="180"/>
                    </a:lnTo>
                    <a:lnTo>
                      <a:pt x="1070" y="186"/>
                    </a:lnTo>
                    <a:lnTo>
                      <a:pt x="1106" y="192"/>
                    </a:lnTo>
                    <a:lnTo>
                      <a:pt x="1141" y="198"/>
                    </a:lnTo>
                    <a:lnTo>
                      <a:pt x="1174" y="203"/>
                    </a:lnTo>
                    <a:lnTo>
                      <a:pt x="1206" y="208"/>
                    </a:lnTo>
                    <a:lnTo>
                      <a:pt x="1235" y="212"/>
                    </a:lnTo>
                    <a:lnTo>
                      <a:pt x="1262" y="217"/>
                    </a:lnTo>
                    <a:lnTo>
                      <a:pt x="1284" y="221"/>
                    </a:lnTo>
                    <a:lnTo>
                      <a:pt x="1301" y="223"/>
                    </a:lnTo>
                    <a:lnTo>
                      <a:pt x="1304" y="2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69" name="Freeform 40"/>
              <p:cNvSpPr>
                <a:spLocks/>
              </p:cNvSpPr>
              <p:nvPr/>
            </p:nvSpPr>
            <p:spPr bwMode="auto">
              <a:xfrm>
                <a:off x="2442" y="2967"/>
                <a:ext cx="641" cy="177"/>
              </a:xfrm>
              <a:custGeom>
                <a:avLst/>
                <a:gdLst>
                  <a:gd name="T0" fmla="*/ 720 w 1281"/>
                  <a:gd name="T1" fmla="*/ 244 h 354"/>
                  <a:gd name="T2" fmla="*/ 646 w 1281"/>
                  <a:gd name="T3" fmla="*/ 274 h 354"/>
                  <a:gd name="T4" fmla="*/ 703 w 1281"/>
                  <a:gd name="T5" fmla="*/ 269 h 354"/>
                  <a:gd name="T6" fmla="*/ 786 w 1281"/>
                  <a:gd name="T7" fmla="*/ 228 h 354"/>
                  <a:gd name="T8" fmla="*/ 799 w 1281"/>
                  <a:gd name="T9" fmla="*/ 250 h 354"/>
                  <a:gd name="T10" fmla="*/ 756 w 1281"/>
                  <a:gd name="T11" fmla="*/ 272 h 354"/>
                  <a:gd name="T12" fmla="*/ 734 w 1281"/>
                  <a:gd name="T13" fmla="*/ 284 h 354"/>
                  <a:gd name="T14" fmla="*/ 761 w 1281"/>
                  <a:gd name="T15" fmla="*/ 285 h 354"/>
                  <a:gd name="T16" fmla="*/ 804 w 1281"/>
                  <a:gd name="T17" fmla="*/ 265 h 354"/>
                  <a:gd name="T18" fmla="*/ 822 w 1281"/>
                  <a:gd name="T19" fmla="*/ 244 h 354"/>
                  <a:gd name="T20" fmla="*/ 816 w 1281"/>
                  <a:gd name="T21" fmla="*/ 191 h 354"/>
                  <a:gd name="T22" fmla="*/ 758 w 1281"/>
                  <a:gd name="T23" fmla="*/ 179 h 354"/>
                  <a:gd name="T24" fmla="*/ 669 w 1281"/>
                  <a:gd name="T25" fmla="*/ 167 h 354"/>
                  <a:gd name="T26" fmla="*/ 598 w 1281"/>
                  <a:gd name="T27" fmla="*/ 163 h 354"/>
                  <a:gd name="T28" fmla="*/ 526 w 1281"/>
                  <a:gd name="T29" fmla="*/ 187 h 354"/>
                  <a:gd name="T30" fmla="*/ 418 w 1281"/>
                  <a:gd name="T31" fmla="*/ 224 h 354"/>
                  <a:gd name="T32" fmla="*/ 356 w 1281"/>
                  <a:gd name="T33" fmla="*/ 240 h 354"/>
                  <a:gd name="T34" fmla="*/ 261 w 1281"/>
                  <a:gd name="T35" fmla="*/ 205 h 354"/>
                  <a:gd name="T36" fmla="*/ 134 w 1281"/>
                  <a:gd name="T37" fmla="*/ 156 h 354"/>
                  <a:gd name="T38" fmla="*/ 51 w 1281"/>
                  <a:gd name="T39" fmla="*/ 122 h 354"/>
                  <a:gd name="T40" fmla="*/ 118 w 1281"/>
                  <a:gd name="T41" fmla="*/ 104 h 354"/>
                  <a:gd name="T42" fmla="*/ 281 w 1281"/>
                  <a:gd name="T43" fmla="*/ 65 h 354"/>
                  <a:gd name="T44" fmla="*/ 418 w 1281"/>
                  <a:gd name="T45" fmla="*/ 31 h 354"/>
                  <a:gd name="T46" fmla="*/ 448 w 1281"/>
                  <a:gd name="T47" fmla="*/ 5 h 354"/>
                  <a:gd name="T48" fmla="*/ 364 w 1281"/>
                  <a:gd name="T49" fmla="*/ 20 h 354"/>
                  <a:gd name="T50" fmla="*/ 172 w 1281"/>
                  <a:gd name="T51" fmla="*/ 68 h 354"/>
                  <a:gd name="T52" fmla="*/ 19 w 1281"/>
                  <a:gd name="T53" fmla="*/ 108 h 354"/>
                  <a:gd name="T54" fmla="*/ 19 w 1281"/>
                  <a:gd name="T55" fmla="*/ 125 h 354"/>
                  <a:gd name="T56" fmla="*/ 124 w 1281"/>
                  <a:gd name="T57" fmla="*/ 173 h 354"/>
                  <a:gd name="T58" fmla="*/ 292 w 1281"/>
                  <a:gd name="T59" fmla="*/ 236 h 354"/>
                  <a:gd name="T60" fmla="*/ 463 w 1281"/>
                  <a:gd name="T61" fmla="*/ 284 h 354"/>
                  <a:gd name="T62" fmla="*/ 615 w 1281"/>
                  <a:gd name="T63" fmla="*/ 310 h 354"/>
                  <a:gd name="T64" fmla="*/ 784 w 1281"/>
                  <a:gd name="T65" fmla="*/ 330 h 354"/>
                  <a:gd name="T66" fmla="*/ 953 w 1281"/>
                  <a:gd name="T67" fmla="*/ 342 h 354"/>
                  <a:gd name="T68" fmla="*/ 1106 w 1281"/>
                  <a:gd name="T69" fmla="*/ 350 h 354"/>
                  <a:gd name="T70" fmla="*/ 1220 w 1281"/>
                  <a:gd name="T71" fmla="*/ 354 h 354"/>
                  <a:gd name="T72" fmla="*/ 1265 w 1281"/>
                  <a:gd name="T73" fmla="*/ 353 h 354"/>
                  <a:gd name="T74" fmla="*/ 1248 w 1281"/>
                  <a:gd name="T75" fmla="*/ 339 h 354"/>
                  <a:gd name="T76" fmla="*/ 1139 w 1281"/>
                  <a:gd name="T77" fmla="*/ 333 h 354"/>
                  <a:gd name="T78" fmla="*/ 1002 w 1281"/>
                  <a:gd name="T79" fmla="*/ 326 h 354"/>
                  <a:gd name="T80" fmla="*/ 928 w 1281"/>
                  <a:gd name="T81" fmla="*/ 323 h 354"/>
                  <a:gd name="T82" fmla="*/ 1023 w 1281"/>
                  <a:gd name="T83" fmla="*/ 278 h 354"/>
                  <a:gd name="T84" fmla="*/ 1101 w 1281"/>
                  <a:gd name="T85" fmla="*/ 250 h 354"/>
                  <a:gd name="T86" fmla="*/ 1216 w 1281"/>
                  <a:gd name="T87" fmla="*/ 266 h 354"/>
                  <a:gd name="T88" fmla="*/ 1145 w 1281"/>
                  <a:gd name="T89" fmla="*/ 317 h 354"/>
                  <a:gd name="T90" fmla="*/ 1176 w 1281"/>
                  <a:gd name="T91" fmla="*/ 319 h 354"/>
                  <a:gd name="T92" fmla="*/ 1272 w 1281"/>
                  <a:gd name="T93" fmla="*/ 318 h 354"/>
                  <a:gd name="T94" fmla="*/ 1280 w 1281"/>
                  <a:gd name="T95" fmla="*/ 264 h 354"/>
                  <a:gd name="T96" fmla="*/ 1263 w 1281"/>
                  <a:gd name="T97" fmla="*/ 254 h 354"/>
                  <a:gd name="T98" fmla="*/ 1213 w 1281"/>
                  <a:gd name="T99" fmla="*/ 243 h 354"/>
                  <a:gd name="T100" fmla="*/ 1135 w 1281"/>
                  <a:gd name="T101" fmla="*/ 229 h 354"/>
                  <a:gd name="T102" fmla="*/ 1047 w 1281"/>
                  <a:gd name="T103" fmla="*/ 237 h 354"/>
                  <a:gd name="T104" fmla="*/ 912 w 1281"/>
                  <a:gd name="T105" fmla="*/ 308 h 354"/>
                  <a:gd name="T106" fmla="*/ 811 w 1281"/>
                  <a:gd name="T107" fmla="*/ 312 h 354"/>
                  <a:gd name="T108" fmla="*/ 651 w 1281"/>
                  <a:gd name="T109" fmla="*/ 293 h 354"/>
                  <a:gd name="T110" fmla="*/ 488 w 1281"/>
                  <a:gd name="T111" fmla="*/ 267 h 354"/>
                  <a:gd name="T112" fmla="*/ 791 w 1281"/>
                  <a:gd name="T113" fmla="*/ 206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281" h="354">
                    <a:moveTo>
                      <a:pt x="791" y="206"/>
                    </a:moveTo>
                    <a:lnTo>
                      <a:pt x="776" y="217"/>
                    </a:lnTo>
                    <a:lnTo>
                      <a:pt x="759" y="226"/>
                    </a:lnTo>
                    <a:lnTo>
                      <a:pt x="739" y="235"/>
                    </a:lnTo>
                    <a:lnTo>
                      <a:pt x="720" y="244"/>
                    </a:lnTo>
                    <a:lnTo>
                      <a:pt x="699" y="252"/>
                    </a:lnTo>
                    <a:lnTo>
                      <a:pt x="679" y="261"/>
                    </a:lnTo>
                    <a:lnTo>
                      <a:pt x="661" y="267"/>
                    </a:lnTo>
                    <a:lnTo>
                      <a:pt x="644" y="273"/>
                    </a:lnTo>
                    <a:lnTo>
                      <a:pt x="646" y="274"/>
                    </a:lnTo>
                    <a:lnTo>
                      <a:pt x="654" y="278"/>
                    </a:lnTo>
                    <a:lnTo>
                      <a:pt x="663" y="280"/>
                    </a:lnTo>
                    <a:lnTo>
                      <a:pt x="669" y="280"/>
                    </a:lnTo>
                    <a:lnTo>
                      <a:pt x="685" y="274"/>
                    </a:lnTo>
                    <a:lnTo>
                      <a:pt x="703" y="269"/>
                    </a:lnTo>
                    <a:lnTo>
                      <a:pt x="720" y="262"/>
                    </a:lnTo>
                    <a:lnTo>
                      <a:pt x="737" y="254"/>
                    </a:lnTo>
                    <a:lnTo>
                      <a:pt x="753" y="247"/>
                    </a:lnTo>
                    <a:lnTo>
                      <a:pt x="769" y="237"/>
                    </a:lnTo>
                    <a:lnTo>
                      <a:pt x="786" y="228"/>
                    </a:lnTo>
                    <a:lnTo>
                      <a:pt x="799" y="218"/>
                    </a:lnTo>
                    <a:lnTo>
                      <a:pt x="799" y="225"/>
                    </a:lnTo>
                    <a:lnTo>
                      <a:pt x="799" y="235"/>
                    </a:lnTo>
                    <a:lnTo>
                      <a:pt x="799" y="244"/>
                    </a:lnTo>
                    <a:lnTo>
                      <a:pt x="799" y="250"/>
                    </a:lnTo>
                    <a:lnTo>
                      <a:pt x="794" y="254"/>
                    </a:lnTo>
                    <a:lnTo>
                      <a:pt x="786" y="257"/>
                    </a:lnTo>
                    <a:lnTo>
                      <a:pt x="775" y="262"/>
                    </a:lnTo>
                    <a:lnTo>
                      <a:pt x="766" y="267"/>
                    </a:lnTo>
                    <a:lnTo>
                      <a:pt x="756" y="272"/>
                    </a:lnTo>
                    <a:lnTo>
                      <a:pt x="746" y="277"/>
                    </a:lnTo>
                    <a:lnTo>
                      <a:pt x="737" y="280"/>
                    </a:lnTo>
                    <a:lnTo>
                      <a:pt x="730" y="282"/>
                    </a:lnTo>
                    <a:lnTo>
                      <a:pt x="730" y="282"/>
                    </a:lnTo>
                    <a:lnTo>
                      <a:pt x="734" y="284"/>
                    </a:lnTo>
                    <a:lnTo>
                      <a:pt x="738" y="284"/>
                    </a:lnTo>
                    <a:lnTo>
                      <a:pt x="744" y="285"/>
                    </a:lnTo>
                    <a:lnTo>
                      <a:pt x="751" y="285"/>
                    </a:lnTo>
                    <a:lnTo>
                      <a:pt x="757" y="285"/>
                    </a:lnTo>
                    <a:lnTo>
                      <a:pt x="761" y="285"/>
                    </a:lnTo>
                    <a:lnTo>
                      <a:pt x="765" y="285"/>
                    </a:lnTo>
                    <a:lnTo>
                      <a:pt x="776" y="279"/>
                    </a:lnTo>
                    <a:lnTo>
                      <a:pt x="787" y="274"/>
                    </a:lnTo>
                    <a:lnTo>
                      <a:pt x="796" y="270"/>
                    </a:lnTo>
                    <a:lnTo>
                      <a:pt x="804" y="265"/>
                    </a:lnTo>
                    <a:lnTo>
                      <a:pt x="811" y="262"/>
                    </a:lnTo>
                    <a:lnTo>
                      <a:pt x="817" y="258"/>
                    </a:lnTo>
                    <a:lnTo>
                      <a:pt x="820" y="256"/>
                    </a:lnTo>
                    <a:lnTo>
                      <a:pt x="821" y="255"/>
                    </a:lnTo>
                    <a:lnTo>
                      <a:pt x="822" y="244"/>
                    </a:lnTo>
                    <a:lnTo>
                      <a:pt x="822" y="225"/>
                    </a:lnTo>
                    <a:lnTo>
                      <a:pt x="821" y="204"/>
                    </a:lnTo>
                    <a:lnTo>
                      <a:pt x="821" y="195"/>
                    </a:lnTo>
                    <a:lnTo>
                      <a:pt x="820" y="194"/>
                    </a:lnTo>
                    <a:lnTo>
                      <a:pt x="816" y="191"/>
                    </a:lnTo>
                    <a:lnTo>
                      <a:pt x="807" y="189"/>
                    </a:lnTo>
                    <a:lnTo>
                      <a:pt x="798" y="187"/>
                    </a:lnTo>
                    <a:lnTo>
                      <a:pt x="787" y="184"/>
                    </a:lnTo>
                    <a:lnTo>
                      <a:pt x="773" y="182"/>
                    </a:lnTo>
                    <a:lnTo>
                      <a:pt x="758" y="179"/>
                    </a:lnTo>
                    <a:lnTo>
                      <a:pt x="742" y="176"/>
                    </a:lnTo>
                    <a:lnTo>
                      <a:pt x="724" y="174"/>
                    </a:lnTo>
                    <a:lnTo>
                      <a:pt x="706" y="171"/>
                    </a:lnTo>
                    <a:lnTo>
                      <a:pt x="688" y="168"/>
                    </a:lnTo>
                    <a:lnTo>
                      <a:pt x="669" y="167"/>
                    </a:lnTo>
                    <a:lnTo>
                      <a:pt x="651" y="165"/>
                    </a:lnTo>
                    <a:lnTo>
                      <a:pt x="633" y="164"/>
                    </a:lnTo>
                    <a:lnTo>
                      <a:pt x="616" y="163"/>
                    </a:lnTo>
                    <a:lnTo>
                      <a:pt x="600" y="161"/>
                    </a:lnTo>
                    <a:lnTo>
                      <a:pt x="598" y="163"/>
                    </a:lnTo>
                    <a:lnTo>
                      <a:pt x="590" y="165"/>
                    </a:lnTo>
                    <a:lnTo>
                      <a:pt x="578" y="169"/>
                    </a:lnTo>
                    <a:lnTo>
                      <a:pt x="563" y="174"/>
                    </a:lnTo>
                    <a:lnTo>
                      <a:pt x="546" y="180"/>
                    </a:lnTo>
                    <a:lnTo>
                      <a:pt x="526" y="187"/>
                    </a:lnTo>
                    <a:lnTo>
                      <a:pt x="504" y="195"/>
                    </a:lnTo>
                    <a:lnTo>
                      <a:pt x="482" y="202"/>
                    </a:lnTo>
                    <a:lnTo>
                      <a:pt x="460" y="210"/>
                    </a:lnTo>
                    <a:lnTo>
                      <a:pt x="439" y="217"/>
                    </a:lnTo>
                    <a:lnTo>
                      <a:pt x="418" y="224"/>
                    </a:lnTo>
                    <a:lnTo>
                      <a:pt x="399" y="229"/>
                    </a:lnTo>
                    <a:lnTo>
                      <a:pt x="383" y="234"/>
                    </a:lnTo>
                    <a:lnTo>
                      <a:pt x="369" y="237"/>
                    </a:lnTo>
                    <a:lnTo>
                      <a:pt x="360" y="240"/>
                    </a:lnTo>
                    <a:lnTo>
                      <a:pt x="356" y="240"/>
                    </a:lnTo>
                    <a:lnTo>
                      <a:pt x="343" y="235"/>
                    </a:lnTo>
                    <a:lnTo>
                      <a:pt x="326" y="229"/>
                    </a:lnTo>
                    <a:lnTo>
                      <a:pt x="306" y="222"/>
                    </a:lnTo>
                    <a:lnTo>
                      <a:pt x="284" y="213"/>
                    </a:lnTo>
                    <a:lnTo>
                      <a:pt x="261" y="205"/>
                    </a:lnTo>
                    <a:lnTo>
                      <a:pt x="236" y="195"/>
                    </a:lnTo>
                    <a:lnTo>
                      <a:pt x="210" y="186"/>
                    </a:lnTo>
                    <a:lnTo>
                      <a:pt x="184" y="175"/>
                    </a:lnTo>
                    <a:lnTo>
                      <a:pt x="158" y="165"/>
                    </a:lnTo>
                    <a:lnTo>
                      <a:pt x="134" y="156"/>
                    </a:lnTo>
                    <a:lnTo>
                      <a:pt x="112" y="146"/>
                    </a:lnTo>
                    <a:lnTo>
                      <a:pt x="92" y="138"/>
                    </a:lnTo>
                    <a:lnTo>
                      <a:pt x="74" y="131"/>
                    </a:lnTo>
                    <a:lnTo>
                      <a:pt x="60" y="126"/>
                    </a:lnTo>
                    <a:lnTo>
                      <a:pt x="51" y="122"/>
                    </a:lnTo>
                    <a:lnTo>
                      <a:pt x="45" y="120"/>
                    </a:lnTo>
                    <a:lnTo>
                      <a:pt x="55" y="118"/>
                    </a:lnTo>
                    <a:lnTo>
                      <a:pt x="71" y="114"/>
                    </a:lnTo>
                    <a:lnTo>
                      <a:pt x="92" y="110"/>
                    </a:lnTo>
                    <a:lnTo>
                      <a:pt x="118" y="104"/>
                    </a:lnTo>
                    <a:lnTo>
                      <a:pt x="147" y="97"/>
                    </a:lnTo>
                    <a:lnTo>
                      <a:pt x="179" y="89"/>
                    </a:lnTo>
                    <a:lnTo>
                      <a:pt x="213" y="81"/>
                    </a:lnTo>
                    <a:lnTo>
                      <a:pt x="246" y="73"/>
                    </a:lnTo>
                    <a:lnTo>
                      <a:pt x="281" y="65"/>
                    </a:lnTo>
                    <a:lnTo>
                      <a:pt x="314" y="56"/>
                    </a:lnTo>
                    <a:lnTo>
                      <a:pt x="345" y="48"/>
                    </a:lnTo>
                    <a:lnTo>
                      <a:pt x="373" y="42"/>
                    </a:lnTo>
                    <a:lnTo>
                      <a:pt x="398" y="36"/>
                    </a:lnTo>
                    <a:lnTo>
                      <a:pt x="418" y="31"/>
                    </a:lnTo>
                    <a:lnTo>
                      <a:pt x="432" y="28"/>
                    </a:lnTo>
                    <a:lnTo>
                      <a:pt x="440" y="27"/>
                    </a:lnTo>
                    <a:lnTo>
                      <a:pt x="444" y="22"/>
                    </a:lnTo>
                    <a:lnTo>
                      <a:pt x="447" y="13"/>
                    </a:lnTo>
                    <a:lnTo>
                      <a:pt x="448" y="5"/>
                    </a:lnTo>
                    <a:lnTo>
                      <a:pt x="447" y="0"/>
                    </a:lnTo>
                    <a:lnTo>
                      <a:pt x="436" y="2"/>
                    </a:lnTo>
                    <a:lnTo>
                      <a:pt x="418" y="6"/>
                    </a:lnTo>
                    <a:lnTo>
                      <a:pt x="394" y="12"/>
                    </a:lnTo>
                    <a:lnTo>
                      <a:pt x="364" y="20"/>
                    </a:lnTo>
                    <a:lnTo>
                      <a:pt x="329" y="28"/>
                    </a:lnTo>
                    <a:lnTo>
                      <a:pt x="292" y="38"/>
                    </a:lnTo>
                    <a:lnTo>
                      <a:pt x="252" y="47"/>
                    </a:lnTo>
                    <a:lnTo>
                      <a:pt x="211" y="58"/>
                    </a:lnTo>
                    <a:lnTo>
                      <a:pt x="172" y="68"/>
                    </a:lnTo>
                    <a:lnTo>
                      <a:pt x="134" y="78"/>
                    </a:lnTo>
                    <a:lnTo>
                      <a:pt x="98" y="88"/>
                    </a:lnTo>
                    <a:lnTo>
                      <a:pt x="66" y="96"/>
                    </a:lnTo>
                    <a:lnTo>
                      <a:pt x="40" y="103"/>
                    </a:lnTo>
                    <a:lnTo>
                      <a:pt x="19" y="108"/>
                    </a:lnTo>
                    <a:lnTo>
                      <a:pt x="5" y="112"/>
                    </a:lnTo>
                    <a:lnTo>
                      <a:pt x="0" y="113"/>
                    </a:lnTo>
                    <a:lnTo>
                      <a:pt x="3" y="115"/>
                    </a:lnTo>
                    <a:lnTo>
                      <a:pt x="9" y="119"/>
                    </a:lnTo>
                    <a:lnTo>
                      <a:pt x="19" y="125"/>
                    </a:lnTo>
                    <a:lnTo>
                      <a:pt x="34" y="131"/>
                    </a:lnTo>
                    <a:lnTo>
                      <a:pt x="51" y="141"/>
                    </a:lnTo>
                    <a:lnTo>
                      <a:pt x="73" y="150"/>
                    </a:lnTo>
                    <a:lnTo>
                      <a:pt x="97" y="161"/>
                    </a:lnTo>
                    <a:lnTo>
                      <a:pt x="124" y="173"/>
                    </a:lnTo>
                    <a:lnTo>
                      <a:pt x="154" y="184"/>
                    </a:lnTo>
                    <a:lnTo>
                      <a:pt x="186" y="197"/>
                    </a:lnTo>
                    <a:lnTo>
                      <a:pt x="220" y="210"/>
                    </a:lnTo>
                    <a:lnTo>
                      <a:pt x="255" y="222"/>
                    </a:lnTo>
                    <a:lnTo>
                      <a:pt x="292" y="236"/>
                    </a:lnTo>
                    <a:lnTo>
                      <a:pt x="331" y="248"/>
                    </a:lnTo>
                    <a:lnTo>
                      <a:pt x="371" y="259"/>
                    </a:lnTo>
                    <a:lnTo>
                      <a:pt x="410" y="271"/>
                    </a:lnTo>
                    <a:lnTo>
                      <a:pt x="435" y="278"/>
                    </a:lnTo>
                    <a:lnTo>
                      <a:pt x="463" y="284"/>
                    </a:lnTo>
                    <a:lnTo>
                      <a:pt x="490" y="289"/>
                    </a:lnTo>
                    <a:lnTo>
                      <a:pt x="520" y="295"/>
                    </a:lnTo>
                    <a:lnTo>
                      <a:pt x="552" y="300"/>
                    </a:lnTo>
                    <a:lnTo>
                      <a:pt x="583" y="305"/>
                    </a:lnTo>
                    <a:lnTo>
                      <a:pt x="615" y="310"/>
                    </a:lnTo>
                    <a:lnTo>
                      <a:pt x="648" y="314"/>
                    </a:lnTo>
                    <a:lnTo>
                      <a:pt x="682" y="318"/>
                    </a:lnTo>
                    <a:lnTo>
                      <a:pt x="716" y="323"/>
                    </a:lnTo>
                    <a:lnTo>
                      <a:pt x="751" y="326"/>
                    </a:lnTo>
                    <a:lnTo>
                      <a:pt x="784" y="330"/>
                    </a:lnTo>
                    <a:lnTo>
                      <a:pt x="819" y="332"/>
                    </a:lnTo>
                    <a:lnTo>
                      <a:pt x="852" y="335"/>
                    </a:lnTo>
                    <a:lnTo>
                      <a:pt x="886" y="338"/>
                    </a:lnTo>
                    <a:lnTo>
                      <a:pt x="919" y="340"/>
                    </a:lnTo>
                    <a:lnTo>
                      <a:pt x="953" y="342"/>
                    </a:lnTo>
                    <a:lnTo>
                      <a:pt x="985" y="344"/>
                    </a:lnTo>
                    <a:lnTo>
                      <a:pt x="1017" y="346"/>
                    </a:lnTo>
                    <a:lnTo>
                      <a:pt x="1047" y="347"/>
                    </a:lnTo>
                    <a:lnTo>
                      <a:pt x="1077" y="349"/>
                    </a:lnTo>
                    <a:lnTo>
                      <a:pt x="1106" y="350"/>
                    </a:lnTo>
                    <a:lnTo>
                      <a:pt x="1134" y="352"/>
                    </a:lnTo>
                    <a:lnTo>
                      <a:pt x="1158" y="352"/>
                    </a:lnTo>
                    <a:lnTo>
                      <a:pt x="1181" y="353"/>
                    </a:lnTo>
                    <a:lnTo>
                      <a:pt x="1202" y="353"/>
                    </a:lnTo>
                    <a:lnTo>
                      <a:pt x="1220" y="354"/>
                    </a:lnTo>
                    <a:lnTo>
                      <a:pt x="1236" y="354"/>
                    </a:lnTo>
                    <a:lnTo>
                      <a:pt x="1248" y="354"/>
                    </a:lnTo>
                    <a:lnTo>
                      <a:pt x="1257" y="354"/>
                    </a:lnTo>
                    <a:lnTo>
                      <a:pt x="1263" y="353"/>
                    </a:lnTo>
                    <a:lnTo>
                      <a:pt x="1265" y="353"/>
                    </a:lnTo>
                    <a:lnTo>
                      <a:pt x="1265" y="348"/>
                    </a:lnTo>
                    <a:lnTo>
                      <a:pt x="1263" y="344"/>
                    </a:lnTo>
                    <a:lnTo>
                      <a:pt x="1260" y="340"/>
                    </a:lnTo>
                    <a:lnTo>
                      <a:pt x="1257" y="339"/>
                    </a:lnTo>
                    <a:lnTo>
                      <a:pt x="1248" y="339"/>
                    </a:lnTo>
                    <a:lnTo>
                      <a:pt x="1233" y="338"/>
                    </a:lnTo>
                    <a:lnTo>
                      <a:pt x="1214" y="337"/>
                    </a:lnTo>
                    <a:lnTo>
                      <a:pt x="1191" y="337"/>
                    </a:lnTo>
                    <a:lnTo>
                      <a:pt x="1167" y="335"/>
                    </a:lnTo>
                    <a:lnTo>
                      <a:pt x="1139" y="333"/>
                    </a:lnTo>
                    <a:lnTo>
                      <a:pt x="1112" y="332"/>
                    </a:lnTo>
                    <a:lnTo>
                      <a:pt x="1083" y="331"/>
                    </a:lnTo>
                    <a:lnTo>
                      <a:pt x="1054" y="330"/>
                    </a:lnTo>
                    <a:lnTo>
                      <a:pt x="1028" y="329"/>
                    </a:lnTo>
                    <a:lnTo>
                      <a:pt x="1002" y="326"/>
                    </a:lnTo>
                    <a:lnTo>
                      <a:pt x="979" y="325"/>
                    </a:lnTo>
                    <a:lnTo>
                      <a:pt x="960" y="325"/>
                    </a:lnTo>
                    <a:lnTo>
                      <a:pt x="945" y="324"/>
                    </a:lnTo>
                    <a:lnTo>
                      <a:pt x="933" y="323"/>
                    </a:lnTo>
                    <a:lnTo>
                      <a:pt x="928" y="323"/>
                    </a:lnTo>
                    <a:lnTo>
                      <a:pt x="947" y="315"/>
                    </a:lnTo>
                    <a:lnTo>
                      <a:pt x="965" y="305"/>
                    </a:lnTo>
                    <a:lnTo>
                      <a:pt x="985" y="296"/>
                    </a:lnTo>
                    <a:lnTo>
                      <a:pt x="1003" y="287"/>
                    </a:lnTo>
                    <a:lnTo>
                      <a:pt x="1023" y="278"/>
                    </a:lnTo>
                    <a:lnTo>
                      <a:pt x="1041" y="269"/>
                    </a:lnTo>
                    <a:lnTo>
                      <a:pt x="1060" y="258"/>
                    </a:lnTo>
                    <a:lnTo>
                      <a:pt x="1077" y="248"/>
                    </a:lnTo>
                    <a:lnTo>
                      <a:pt x="1086" y="249"/>
                    </a:lnTo>
                    <a:lnTo>
                      <a:pt x="1101" y="250"/>
                    </a:lnTo>
                    <a:lnTo>
                      <a:pt x="1121" y="252"/>
                    </a:lnTo>
                    <a:lnTo>
                      <a:pt x="1145" y="256"/>
                    </a:lnTo>
                    <a:lnTo>
                      <a:pt x="1169" y="259"/>
                    </a:lnTo>
                    <a:lnTo>
                      <a:pt x="1194" y="263"/>
                    </a:lnTo>
                    <a:lnTo>
                      <a:pt x="1216" y="266"/>
                    </a:lnTo>
                    <a:lnTo>
                      <a:pt x="1234" y="271"/>
                    </a:lnTo>
                    <a:lnTo>
                      <a:pt x="1135" y="315"/>
                    </a:lnTo>
                    <a:lnTo>
                      <a:pt x="1136" y="316"/>
                    </a:lnTo>
                    <a:lnTo>
                      <a:pt x="1139" y="317"/>
                    </a:lnTo>
                    <a:lnTo>
                      <a:pt x="1145" y="317"/>
                    </a:lnTo>
                    <a:lnTo>
                      <a:pt x="1153" y="318"/>
                    </a:lnTo>
                    <a:lnTo>
                      <a:pt x="1161" y="319"/>
                    </a:lnTo>
                    <a:lnTo>
                      <a:pt x="1168" y="319"/>
                    </a:lnTo>
                    <a:lnTo>
                      <a:pt x="1173" y="319"/>
                    </a:lnTo>
                    <a:lnTo>
                      <a:pt x="1176" y="319"/>
                    </a:lnTo>
                    <a:lnTo>
                      <a:pt x="1265" y="276"/>
                    </a:lnTo>
                    <a:lnTo>
                      <a:pt x="1266" y="289"/>
                    </a:lnTo>
                    <a:lnTo>
                      <a:pt x="1267" y="303"/>
                    </a:lnTo>
                    <a:lnTo>
                      <a:pt x="1269" y="314"/>
                    </a:lnTo>
                    <a:lnTo>
                      <a:pt x="1272" y="318"/>
                    </a:lnTo>
                    <a:lnTo>
                      <a:pt x="1275" y="312"/>
                    </a:lnTo>
                    <a:lnTo>
                      <a:pt x="1279" y="297"/>
                    </a:lnTo>
                    <a:lnTo>
                      <a:pt x="1280" y="281"/>
                    </a:lnTo>
                    <a:lnTo>
                      <a:pt x="1281" y="269"/>
                    </a:lnTo>
                    <a:lnTo>
                      <a:pt x="1280" y="264"/>
                    </a:lnTo>
                    <a:lnTo>
                      <a:pt x="1278" y="259"/>
                    </a:lnTo>
                    <a:lnTo>
                      <a:pt x="1273" y="256"/>
                    </a:lnTo>
                    <a:lnTo>
                      <a:pt x="1269" y="255"/>
                    </a:lnTo>
                    <a:lnTo>
                      <a:pt x="1267" y="255"/>
                    </a:lnTo>
                    <a:lnTo>
                      <a:pt x="1263" y="254"/>
                    </a:lnTo>
                    <a:lnTo>
                      <a:pt x="1257" y="252"/>
                    </a:lnTo>
                    <a:lnTo>
                      <a:pt x="1249" y="250"/>
                    </a:lnTo>
                    <a:lnTo>
                      <a:pt x="1239" y="248"/>
                    </a:lnTo>
                    <a:lnTo>
                      <a:pt x="1227" y="246"/>
                    </a:lnTo>
                    <a:lnTo>
                      <a:pt x="1213" y="243"/>
                    </a:lnTo>
                    <a:lnTo>
                      <a:pt x="1199" y="240"/>
                    </a:lnTo>
                    <a:lnTo>
                      <a:pt x="1184" y="237"/>
                    </a:lnTo>
                    <a:lnTo>
                      <a:pt x="1168" y="235"/>
                    </a:lnTo>
                    <a:lnTo>
                      <a:pt x="1152" y="232"/>
                    </a:lnTo>
                    <a:lnTo>
                      <a:pt x="1135" y="229"/>
                    </a:lnTo>
                    <a:lnTo>
                      <a:pt x="1119" y="228"/>
                    </a:lnTo>
                    <a:lnTo>
                      <a:pt x="1103" y="226"/>
                    </a:lnTo>
                    <a:lnTo>
                      <a:pt x="1086" y="225"/>
                    </a:lnTo>
                    <a:lnTo>
                      <a:pt x="1071" y="225"/>
                    </a:lnTo>
                    <a:lnTo>
                      <a:pt x="1047" y="237"/>
                    </a:lnTo>
                    <a:lnTo>
                      <a:pt x="1020" y="252"/>
                    </a:lnTo>
                    <a:lnTo>
                      <a:pt x="990" y="269"/>
                    </a:lnTo>
                    <a:lnTo>
                      <a:pt x="961" y="284"/>
                    </a:lnTo>
                    <a:lnTo>
                      <a:pt x="934" y="297"/>
                    </a:lnTo>
                    <a:lnTo>
                      <a:pt x="912" y="308"/>
                    </a:lnTo>
                    <a:lnTo>
                      <a:pt x="897" y="316"/>
                    </a:lnTo>
                    <a:lnTo>
                      <a:pt x="892" y="319"/>
                    </a:lnTo>
                    <a:lnTo>
                      <a:pt x="866" y="317"/>
                    </a:lnTo>
                    <a:lnTo>
                      <a:pt x="840" y="315"/>
                    </a:lnTo>
                    <a:lnTo>
                      <a:pt x="811" y="312"/>
                    </a:lnTo>
                    <a:lnTo>
                      <a:pt x="781" y="309"/>
                    </a:lnTo>
                    <a:lnTo>
                      <a:pt x="750" y="305"/>
                    </a:lnTo>
                    <a:lnTo>
                      <a:pt x="716" y="301"/>
                    </a:lnTo>
                    <a:lnTo>
                      <a:pt x="684" y="297"/>
                    </a:lnTo>
                    <a:lnTo>
                      <a:pt x="651" y="293"/>
                    </a:lnTo>
                    <a:lnTo>
                      <a:pt x="617" y="288"/>
                    </a:lnTo>
                    <a:lnTo>
                      <a:pt x="584" y="282"/>
                    </a:lnTo>
                    <a:lnTo>
                      <a:pt x="552" y="278"/>
                    </a:lnTo>
                    <a:lnTo>
                      <a:pt x="519" y="272"/>
                    </a:lnTo>
                    <a:lnTo>
                      <a:pt x="488" y="267"/>
                    </a:lnTo>
                    <a:lnTo>
                      <a:pt x="459" y="262"/>
                    </a:lnTo>
                    <a:lnTo>
                      <a:pt x="430" y="256"/>
                    </a:lnTo>
                    <a:lnTo>
                      <a:pt x="405" y="250"/>
                    </a:lnTo>
                    <a:lnTo>
                      <a:pt x="602" y="184"/>
                    </a:lnTo>
                    <a:lnTo>
                      <a:pt x="791" y="20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0" name="Freeform 41"/>
              <p:cNvSpPr>
                <a:spLocks/>
              </p:cNvSpPr>
              <p:nvPr/>
            </p:nvSpPr>
            <p:spPr bwMode="auto">
              <a:xfrm>
                <a:off x="2440" y="3108"/>
                <a:ext cx="685" cy="141"/>
              </a:xfrm>
              <a:custGeom>
                <a:avLst/>
                <a:gdLst>
                  <a:gd name="T0" fmla="*/ 845 w 1371"/>
                  <a:gd name="T1" fmla="*/ 219 h 284"/>
                  <a:gd name="T2" fmla="*/ 816 w 1371"/>
                  <a:gd name="T3" fmla="*/ 214 h 284"/>
                  <a:gd name="T4" fmla="*/ 776 w 1371"/>
                  <a:gd name="T5" fmla="*/ 207 h 284"/>
                  <a:gd name="T6" fmla="*/ 728 w 1371"/>
                  <a:gd name="T7" fmla="*/ 200 h 284"/>
                  <a:gd name="T8" fmla="*/ 678 w 1371"/>
                  <a:gd name="T9" fmla="*/ 190 h 284"/>
                  <a:gd name="T10" fmla="*/ 628 w 1371"/>
                  <a:gd name="T11" fmla="*/ 182 h 284"/>
                  <a:gd name="T12" fmla="*/ 582 w 1371"/>
                  <a:gd name="T13" fmla="*/ 176 h 284"/>
                  <a:gd name="T14" fmla="*/ 544 w 1371"/>
                  <a:gd name="T15" fmla="*/ 169 h 284"/>
                  <a:gd name="T16" fmla="*/ 514 w 1371"/>
                  <a:gd name="T17" fmla="*/ 164 h 284"/>
                  <a:gd name="T18" fmla="*/ 467 w 1371"/>
                  <a:gd name="T19" fmla="*/ 152 h 284"/>
                  <a:gd name="T20" fmla="*/ 399 w 1371"/>
                  <a:gd name="T21" fmla="*/ 134 h 284"/>
                  <a:gd name="T22" fmla="*/ 319 w 1371"/>
                  <a:gd name="T23" fmla="*/ 112 h 284"/>
                  <a:gd name="T24" fmla="*/ 235 w 1371"/>
                  <a:gd name="T25" fmla="*/ 87 h 284"/>
                  <a:gd name="T26" fmla="*/ 152 w 1371"/>
                  <a:gd name="T27" fmla="*/ 60 h 284"/>
                  <a:gd name="T28" fmla="*/ 81 w 1371"/>
                  <a:gd name="T29" fmla="*/ 34 h 284"/>
                  <a:gd name="T30" fmla="*/ 25 w 1371"/>
                  <a:gd name="T31" fmla="*/ 11 h 284"/>
                  <a:gd name="T32" fmla="*/ 4 w 1371"/>
                  <a:gd name="T33" fmla="*/ 3 h 284"/>
                  <a:gd name="T34" fmla="*/ 0 w 1371"/>
                  <a:gd name="T35" fmla="*/ 13 h 284"/>
                  <a:gd name="T36" fmla="*/ 9 w 1371"/>
                  <a:gd name="T37" fmla="*/ 22 h 284"/>
                  <a:gd name="T38" fmla="*/ 43 w 1371"/>
                  <a:gd name="T39" fmla="*/ 37 h 284"/>
                  <a:gd name="T40" fmla="*/ 93 w 1371"/>
                  <a:gd name="T41" fmla="*/ 57 h 284"/>
                  <a:gd name="T42" fmla="*/ 157 w 1371"/>
                  <a:gd name="T43" fmla="*/ 80 h 284"/>
                  <a:gd name="T44" fmla="*/ 232 w 1371"/>
                  <a:gd name="T45" fmla="*/ 104 h 284"/>
                  <a:gd name="T46" fmla="*/ 315 w 1371"/>
                  <a:gd name="T47" fmla="*/ 128 h 284"/>
                  <a:gd name="T48" fmla="*/ 401 w 1371"/>
                  <a:gd name="T49" fmla="*/ 152 h 284"/>
                  <a:gd name="T50" fmla="*/ 490 w 1371"/>
                  <a:gd name="T51" fmla="*/ 173 h 284"/>
                  <a:gd name="T52" fmla="*/ 550 w 1371"/>
                  <a:gd name="T53" fmla="*/ 186 h 284"/>
                  <a:gd name="T54" fmla="*/ 586 w 1371"/>
                  <a:gd name="T55" fmla="*/ 193 h 284"/>
                  <a:gd name="T56" fmla="*/ 627 w 1371"/>
                  <a:gd name="T57" fmla="*/ 200 h 284"/>
                  <a:gd name="T58" fmla="*/ 672 w 1371"/>
                  <a:gd name="T59" fmla="*/ 208 h 284"/>
                  <a:gd name="T60" fmla="*/ 717 w 1371"/>
                  <a:gd name="T61" fmla="*/ 216 h 284"/>
                  <a:gd name="T62" fmla="*/ 761 w 1371"/>
                  <a:gd name="T63" fmla="*/ 223 h 284"/>
                  <a:gd name="T64" fmla="*/ 801 w 1371"/>
                  <a:gd name="T65" fmla="*/ 230 h 284"/>
                  <a:gd name="T66" fmla="*/ 835 w 1371"/>
                  <a:gd name="T67" fmla="*/ 234 h 284"/>
                  <a:gd name="T68" fmla="*/ 856 w 1371"/>
                  <a:gd name="T69" fmla="*/ 238 h 284"/>
                  <a:gd name="T70" fmla="*/ 890 w 1371"/>
                  <a:gd name="T71" fmla="*/ 242 h 284"/>
                  <a:gd name="T72" fmla="*/ 945 w 1371"/>
                  <a:gd name="T73" fmla="*/ 249 h 284"/>
                  <a:gd name="T74" fmla="*/ 1017 w 1371"/>
                  <a:gd name="T75" fmla="*/ 259 h 284"/>
                  <a:gd name="T76" fmla="*/ 1097 w 1371"/>
                  <a:gd name="T77" fmla="*/ 268 h 284"/>
                  <a:gd name="T78" fmla="*/ 1181 w 1371"/>
                  <a:gd name="T79" fmla="*/ 276 h 284"/>
                  <a:gd name="T80" fmla="*/ 1263 w 1371"/>
                  <a:gd name="T81" fmla="*/ 282 h 284"/>
                  <a:gd name="T82" fmla="*/ 1337 w 1371"/>
                  <a:gd name="T83" fmla="*/ 284 h 284"/>
                  <a:gd name="T84" fmla="*/ 1371 w 1371"/>
                  <a:gd name="T85" fmla="*/ 282 h 284"/>
                  <a:gd name="T86" fmla="*/ 1369 w 1371"/>
                  <a:gd name="T87" fmla="*/ 273 h 284"/>
                  <a:gd name="T88" fmla="*/ 1339 w 1371"/>
                  <a:gd name="T89" fmla="*/ 269 h 284"/>
                  <a:gd name="T90" fmla="*/ 1271 w 1371"/>
                  <a:gd name="T91" fmla="*/ 264 h 284"/>
                  <a:gd name="T92" fmla="*/ 1199 w 1371"/>
                  <a:gd name="T93" fmla="*/ 260 h 284"/>
                  <a:gd name="T94" fmla="*/ 1124 w 1371"/>
                  <a:gd name="T95" fmla="*/ 253 h 284"/>
                  <a:gd name="T96" fmla="*/ 1050 w 1371"/>
                  <a:gd name="T97" fmla="*/ 246 h 284"/>
                  <a:gd name="T98" fmla="*/ 981 w 1371"/>
                  <a:gd name="T99" fmla="*/ 238 h 284"/>
                  <a:gd name="T100" fmla="*/ 921 w 1371"/>
                  <a:gd name="T101" fmla="*/ 231 h 284"/>
                  <a:gd name="T102" fmla="*/ 873 w 1371"/>
                  <a:gd name="T103" fmla="*/ 22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71" h="284">
                    <a:moveTo>
                      <a:pt x="854" y="220"/>
                    </a:moveTo>
                    <a:lnTo>
                      <a:pt x="845" y="219"/>
                    </a:lnTo>
                    <a:lnTo>
                      <a:pt x="832" y="217"/>
                    </a:lnTo>
                    <a:lnTo>
                      <a:pt x="816" y="214"/>
                    </a:lnTo>
                    <a:lnTo>
                      <a:pt x="796" y="211"/>
                    </a:lnTo>
                    <a:lnTo>
                      <a:pt x="776" y="207"/>
                    </a:lnTo>
                    <a:lnTo>
                      <a:pt x="753" y="203"/>
                    </a:lnTo>
                    <a:lnTo>
                      <a:pt x="728" y="200"/>
                    </a:lnTo>
                    <a:lnTo>
                      <a:pt x="704" y="195"/>
                    </a:lnTo>
                    <a:lnTo>
                      <a:pt x="678" y="190"/>
                    </a:lnTo>
                    <a:lnTo>
                      <a:pt x="654" y="187"/>
                    </a:lnTo>
                    <a:lnTo>
                      <a:pt x="628" y="182"/>
                    </a:lnTo>
                    <a:lnTo>
                      <a:pt x="604" y="179"/>
                    </a:lnTo>
                    <a:lnTo>
                      <a:pt x="582" y="176"/>
                    </a:lnTo>
                    <a:lnTo>
                      <a:pt x="562" y="172"/>
                    </a:lnTo>
                    <a:lnTo>
                      <a:pt x="544" y="169"/>
                    </a:lnTo>
                    <a:lnTo>
                      <a:pt x="529" y="166"/>
                    </a:lnTo>
                    <a:lnTo>
                      <a:pt x="514" y="164"/>
                    </a:lnTo>
                    <a:lnTo>
                      <a:pt x="493" y="158"/>
                    </a:lnTo>
                    <a:lnTo>
                      <a:pt x="467" y="152"/>
                    </a:lnTo>
                    <a:lnTo>
                      <a:pt x="434" y="143"/>
                    </a:lnTo>
                    <a:lnTo>
                      <a:pt x="399" y="134"/>
                    </a:lnTo>
                    <a:lnTo>
                      <a:pt x="360" y="124"/>
                    </a:lnTo>
                    <a:lnTo>
                      <a:pt x="319" y="112"/>
                    </a:lnTo>
                    <a:lnTo>
                      <a:pt x="277" y="99"/>
                    </a:lnTo>
                    <a:lnTo>
                      <a:pt x="235" y="87"/>
                    </a:lnTo>
                    <a:lnTo>
                      <a:pt x="192" y="73"/>
                    </a:lnTo>
                    <a:lnTo>
                      <a:pt x="152" y="60"/>
                    </a:lnTo>
                    <a:lnTo>
                      <a:pt x="115" y="46"/>
                    </a:lnTo>
                    <a:lnTo>
                      <a:pt x="81" y="34"/>
                    </a:lnTo>
                    <a:lnTo>
                      <a:pt x="51" y="22"/>
                    </a:lnTo>
                    <a:lnTo>
                      <a:pt x="25" y="11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0" y="16"/>
                    </a:lnTo>
                    <a:lnTo>
                      <a:pt x="9" y="22"/>
                    </a:lnTo>
                    <a:lnTo>
                      <a:pt x="24" y="29"/>
                    </a:lnTo>
                    <a:lnTo>
                      <a:pt x="43" y="37"/>
                    </a:lnTo>
                    <a:lnTo>
                      <a:pt x="66" y="46"/>
                    </a:lnTo>
                    <a:lnTo>
                      <a:pt x="93" y="57"/>
                    </a:lnTo>
                    <a:lnTo>
                      <a:pt x="123" y="68"/>
                    </a:lnTo>
                    <a:lnTo>
                      <a:pt x="157" y="80"/>
                    </a:lnTo>
                    <a:lnTo>
                      <a:pt x="194" y="91"/>
                    </a:lnTo>
                    <a:lnTo>
                      <a:pt x="232" y="104"/>
                    </a:lnTo>
                    <a:lnTo>
                      <a:pt x="272" y="117"/>
                    </a:lnTo>
                    <a:lnTo>
                      <a:pt x="315" y="128"/>
                    </a:lnTo>
                    <a:lnTo>
                      <a:pt x="357" y="141"/>
                    </a:lnTo>
                    <a:lnTo>
                      <a:pt x="401" y="152"/>
                    </a:lnTo>
                    <a:lnTo>
                      <a:pt x="445" y="163"/>
                    </a:lnTo>
                    <a:lnTo>
                      <a:pt x="490" y="173"/>
                    </a:lnTo>
                    <a:lnTo>
                      <a:pt x="534" y="182"/>
                    </a:lnTo>
                    <a:lnTo>
                      <a:pt x="550" y="186"/>
                    </a:lnTo>
                    <a:lnTo>
                      <a:pt x="567" y="189"/>
                    </a:lnTo>
                    <a:lnTo>
                      <a:pt x="586" y="193"/>
                    </a:lnTo>
                    <a:lnTo>
                      <a:pt x="606" y="196"/>
                    </a:lnTo>
                    <a:lnTo>
                      <a:pt x="627" y="200"/>
                    </a:lnTo>
                    <a:lnTo>
                      <a:pt x="649" y="204"/>
                    </a:lnTo>
                    <a:lnTo>
                      <a:pt x="672" y="208"/>
                    </a:lnTo>
                    <a:lnTo>
                      <a:pt x="694" y="211"/>
                    </a:lnTo>
                    <a:lnTo>
                      <a:pt x="717" y="216"/>
                    </a:lnTo>
                    <a:lnTo>
                      <a:pt x="739" y="219"/>
                    </a:lnTo>
                    <a:lnTo>
                      <a:pt x="761" y="223"/>
                    </a:lnTo>
                    <a:lnTo>
                      <a:pt x="781" y="226"/>
                    </a:lnTo>
                    <a:lnTo>
                      <a:pt x="801" y="230"/>
                    </a:lnTo>
                    <a:lnTo>
                      <a:pt x="818" y="232"/>
                    </a:lnTo>
                    <a:lnTo>
                      <a:pt x="835" y="234"/>
                    </a:lnTo>
                    <a:lnTo>
                      <a:pt x="849" y="237"/>
                    </a:lnTo>
                    <a:lnTo>
                      <a:pt x="856" y="238"/>
                    </a:lnTo>
                    <a:lnTo>
                      <a:pt x="870" y="240"/>
                    </a:lnTo>
                    <a:lnTo>
                      <a:pt x="890" y="242"/>
                    </a:lnTo>
                    <a:lnTo>
                      <a:pt x="915" y="246"/>
                    </a:lnTo>
                    <a:lnTo>
                      <a:pt x="945" y="249"/>
                    </a:lnTo>
                    <a:lnTo>
                      <a:pt x="979" y="254"/>
                    </a:lnTo>
                    <a:lnTo>
                      <a:pt x="1017" y="259"/>
                    </a:lnTo>
                    <a:lnTo>
                      <a:pt x="1056" y="263"/>
                    </a:lnTo>
                    <a:lnTo>
                      <a:pt x="1097" y="268"/>
                    </a:lnTo>
                    <a:lnTo>
                      <a:pt x="1139" y="272"/>
                    </a:lnTo>
                    <a:lnTo>
                      <a:pt x="1181" y="276"/>
                    </a:lnTo>
                    <a:lnTo>
                      <a:pt x="1223" y="279"/>
                    </a:lnTo>
                    <a:lnTo>
                      <a:pt x="1263" y="282"/>
                    </a:lnTo>
                    <a:lnTo>
                      <a:pt x="1303" y="283"/>
                    </a:lnTo>
                    <a:lnTo>
                      <a:pt x="1337" y="284"/>
                    </a:lnTo>
                    <a:lnTo>
                      <a:pt x="1369" y="283"/>
                    </a:lnTo>
                    <a:lnTo>
                      <a:pt x="1371" y="282"/>
                    </a:lnTo>
                    <a:lnTo>
                      <a:pt x="1371" y="278"/>
                    </a:lnTo>
                    <a:lnTo>
                      <a:pt x="1369" y="273"/>
                    </a:lnTo>
                    <a:lnTo>
                      <a:pt x="1369" y="270"/>
                    </a:lnTo>
                    <a:lnTo>
                      <a:pt x="1339" y="269"/>
                    </a:lnTo>
                    <a:lnTo>
                      <a:pt x="1306" y="267"/>
                    </a:lnTo>
                    <a:lnTo>
                      <a:pt x="1271" y="264"/>
                    </a:lnTo>
                    <a:lnTo>
                      <a:pt x="1236" y="262"/>
                    </a:lnTo>
                    <a:lnTo>
                      <a:pt x="1199" y="260"/>
                    </a:lnTo>
                    <a:lnTo>
                      <a:pt x="1161" y="256"/>
                    </a:lnTo>
                    <a:lnTo>
                      <a:pt x="1124" y="253"/>
                    </a:lnTo>
                    <a:lnTo>
                      <a:pt x="1086" y="249"/>
                    </a:lnTo>
                    <a:lnTo>
                      <a:pt x="1050" y="246"/>
                    </a:lnTo>
                    <a:lnTo>
                      <a:pt x="1014" y="241"/>
                    </a:lnTo>
                    <a:lnTo>
                      <a:pt x="981" y="238"/>
                    </a:lnTo>
                    <a:lnTo>
                      <a:pt x="950" y="234"/>
                    </a:lnTo>
                    <a:lnTo>
                      <a:pt x="921" y="231"/>
                    </a:lnTo>
                    <a:lnTo>
                      <a:pt x="894" y="227"/>
                    </a:lnTo>
                    <a:lnTo>
                      <a:pt x="873" y="224"/>
                    </a:lnTo>
                    <a:lnTo>
                      <a:pt x="854" y="2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1" name="Freeform 42"/>
              <p:cNvSpPr>
                <a:spLocks/>
              </p:cNvSpPr>
              <p:nvPr/>
            </p:nvSpPr>
            <p:spPr bwMode="auto">
              <a:xfrm>
                <a:off x="2454" y="3165"/>
                <a:ext cx="879" cy="132"/>
              </a:xfrm>
              <a:custGeom>
                <a:avLst/>
                <a:gdLst>
                  <a:gd name="T0" fmla="*/ 1661 w 1758"/>
                  <a:gd name="T1" fmla="*/ 246 h 264"/>
                  <a:gd name="T2" fmla="*/ 1529 w 1758"/>
                  <a:gd name="T3" fmla="*/ 246 h 264"/>
                  <a:gd name="T4" fmla="*/ 1416 w 1758"/>
                  <a:gd name="T5" fmla="*/ 246 h 264"/>
                  <a:gd name="T6" fmla="*/ 1317 w 1758"/>
                  <a:gd name="T7" fmla="*/ 245 h 264"/>
                  <a:gd name="T8" fmla="*/ 1234 w 1758"/>
                  <a:gd name="T9" fmla="*/ 243 h 264"/>
                  <a:gd name="T10" fmla="*/ 1163 w 1758"/>
                  <a:gd name="T11" fmla="*/ 240 h 264"/>
                  <a:gd name="T12" fmla="*/ 1104 w 1758"/>
                  <a:gd name="T13" fmla="*/ 237 h 264"/>
                  <a:gd name="T14" fmla="*/ 1054 w 1758"/>
                  <a:gd name="T15" fmla="*/ 234 h 264"/>
                  <a:gd name="T16" fmla="*/ 1014 w 1758"/>
                  <a:gd name="T17" fmla="*/ 230 h 264"/>
                  <a:gd name="T18" fmla="*/ 982 w 1758"/>
                  <a:gd name="T19" fmla="*/ 226 h 264"/>
                  <a:gd name="T20" fmla="*/ 954 w 1758"/>
                  <a:gd name="T21" fmla="*/ 222 h 264"/>
                  <a:gd name="T22" fmla="*/ 908 w 1758"/>
                  <a:gd name="T23" fmla="*/ 214 h 264"/>
                  <a:gd name="T24" fmla="*/ 838 w 1758"/>
                  <a:gd name="T25" fmla="*/ 201 h 264"/>
                  <a:gd name="T26" fmla="*/ 748 w 1758"/>
                  <a:gd name="T27" fmla="*/ 183 h 264"/>
                  <a:gd name="T28" fmla="*/ 645 w 1758"/>
                  <a:gd name="T29" fmla="*/ 162 h 264"/>
                  <a:gd name="T30" fmla="*/ 533 w 1758"/>
                  <a:gd name="T31" fmla="*/ 138 h 264"/>
                  <a:gd name="T32" fmla="*/ 418 w 1758"/>
                  <a:gd name="T33" fmla="*/ 113 h 264"/>
                  <a:gd name="T34" fmla="*/ 306 w 1758"/>
                  <a:gd name="T35" fmla="*/ 86 h 264"/>
                  <a:gd name="T36" fmla="*/ 201 w 1758"/>
                  <a:gd name="T37" fmla="*/ 61 h 264"/>
                  <a:gd name="T38" fmla="*/ 110 w 1758"/>
                  <a:gd name="T39" fmla="*/ 35 h 264"/>
                  <a:gd name="T40" fmla="*/ 38 w 1758"/>
                  <a:gd name="T41" fmla="*/ 13 h 264"/>
                  <a:gd name="T42" fmla="*/ 0 w 1758"/>
                  <a:gd name="T43" fmla="*/ 1 h 264"/>
                  <a:gd name="T44" fmla="*/ 12 w 1758"/>
                  <a:gd name="T45" fmla="*/ 17 h 264"/>
                  <a:gd name="T46" fmla="*/ 46 w 1758"/>
                  <a:gd name="T47" fmla="*/ 32 h 264"/>
                  <a:gd name="T48" fmla="*/ 102 w 1758"/>
                  <a:gd name="T49" fmla="*/ 50 h 264"/>
                  <a:gd name="T50" fmla="*/ 177 w 1758"/>
                  <a:gd name="T51" fmla="*/ 71 h 264"/>
                  <a:gd name="T52" fmla="*/ 267 w 1758"/>
                  <a:gd name="T53" fmla="*/ 94 h 264"/>
                  <a:gd name="T54" fmla="*/ 368 w 1758"/>
                  <a:gd name="T55" fmla="*/ 119 h 264"/>
                  <a:gd name="T56" fmla="*/ 476 w 1758"/>
                  <a:gd name="T57" fmla="*/ 144 h 264"/>
                  <a:gd name="T58" fmla="*/ 585 w 1758"/>
                  <a:gd name="T59" fmla="*/ 168 h 264"/>
                  <a:gd name="T60" fmla="*/ 692 w 1758"/>
                  <a:gd name="T61" fmla="*/ 191 h 264"/>
                  <a:gd name="T62" fmla="*/ 795 w 1758"/>
                  <a:gd name="T63" fmla="*/ 212 h 264"/>
                  <a:gd name="T64" fmla="*/ 886 w 1758"/>
                  <a:gd name="T65" fmla="*/ 229 h 264"/>
                  <a:gd name="T66" fmla="*/ 959 w 1758"/>
                  <a:gd name="T67" fmla="*/ 240 h 264"/>
                  <a:gd name="T68" fmla="*/ 1026 w 1758"/>
                  <a:gd name="T69" fmla="*/ 249 h 264"/>
                  <a:gd name="T70" fmla="*/ 1100 w 1758"/>
                  <a:gd name="T71" fmla="*/ 254 h 264"/>
                  <a:gd name="T72" fmla="*/ 1170 w 1758"/>
                  <a:gd name="T73" fmla="*/ 258 h 264"/>
                  <a:gd name="T74" fmla="*/ 1222 w 1758"/>
                  <a:gd name="T75" fmla="*/ 260 h 264"/>
                  <a:gd name="T76" fmla="*/ 1242 w 1758"/>
                  <a:gd name="T77" fmla="*/ 261 h 264"/>
                  <a:gd name="T78" fmla="*/ 1318 w 1758"/>
                  <a:gd name="T79" fmla="*/ 262 h 264"/>
                  <a:gd name="T80" fmla="*/ 1429 w 1758"/>
                  <a:gd name="T81" fmla="*/ 262 h 264"/>
                  <a:gd name="T82" fmla="*/ 1550 w 1758"/>
                  <a:gd name="T83" fmla="*/ 262 h 264"/>
                  <a:gd name="T84" fmla="*/ 1656 w 1758"/>
                  <a:gd name="T85" fmla="*/ 261 h 264"/>
                  <a:gd name="T86" fmla="*/ 1722 w 1758"/>
                  <a:gd name="T87" fmla="*/ 260 h 264"/>
                  <a:gd name="T88" fmla="*/ 1746 w 1758"/>
                  <a:gd name="T89" fmla="*/ 252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758" h="264">
                    <a:moveTo>
                      <a:pt x="1758" y="245"/>
                    </a:moveTo>
                    <a:lnTo>
                      <a:pt x="1708" y="246"/>
                    </a:lnTo>
                    <a:lnTo>
                      <a:pt x="1661" y="246"/>
                    </a:lnTo>
                    <a:lnTo>
                      <a:pt x="1615" y="246"/>
                    </a:lnTo>
                    <a:lnTo>
                      <a:pt x="1571" y="246"/>
                    </a:lnTo>
                    <a:lnTo>
                      <a:pt x="1529" y="246"/>
                    </a:lnTo>
                    <a:lnTo>
                      <a:pt x="1490" y="246"/>
                    </a:lnTo>
                    <a:lnTo>
                      <a:pt x="1452" y="246"/>
                    </a:lnTo>
                    <a:lnTo>
                      <a:pt x="1416" y="246"/>
                    </a:lnTo>
                    <a:lnTo>
                      <a:pt x="1382" y="246"/>
                    </a:lnTo>
                    <a:lnTo>
                      <a:pt x="1348" y="245"/>
                    </a:lnTo>
                    <a:lnTo>
                      <a:pt x="1317" y="245"/>
                    </a:lnTo>
                    <a:lnTo>
                      <a:pt x="1288" y="244"/>
                    </a:lnTo>
                    <a:lnTo>
                      <a:pt x="1261" y="244"/>
                    </a:lnTo>
                    <a:lnTo>
                      <a:pt x="1234" y="243"/>
                    </a:lnTo>
                    <a:lnTo>
                      <a:pt x="1209" y="243"/>
                    </a:lnTo>
                    <a:lnTo>
                      <a:pt x="1186" y="242"/>
                    </a:lnTo>
                    <a:lnTo>
                      <a:pt x="1163" y="240"/>
                    </a:lnTo>
                    <a:lnTo>
                      <a:pt x="1142" y="239"/>
                    </a:lnTo>
                    <a:lnTo>
                      <a:pt x="1122" y="238"/>
                    </a:lnTo>
                    <a:lnTo>
                      <a:pt x="1104" y="237"/>
                    </a:lnTo>
                    <a:lnTo>
                      <a:pt x="1087" y="236"/>
                    </a:lnTo>
                    <a:lnTo>
                      <a:pt x="1070" y="235"/>
                    </a:lnTo>
                    <a:lnTo>
                      <a:pt x="1054" y="234"/>
                    </a:lnTo>
                    <a:lnTo>
                      <a:pt x="1041" y="232"/>
                    </a:lnTo>
                    <a:lnTo>
                      <a:pt x="1027" y="231"/>
                    </a:lnTo>
                    <a:lnTo>
                      <a:pt x="1014" y="230"/>
                    </a:lnTo>
                    <a:lnTo>
                      <a:pt x="1002" y="229"/>
                    </a:lnTo>
                    <a:lnTo>
                      <a:pt x="991" y="228"/>
                    </a:lnTo>
                    <a:lnTo>
                      <a:pt x="982" y="226"/>
                    </a:lnTo>
                    <a:lnTo>
                      <a:pt x="971" y="224"/>
                    </a:lnTo>
                    <a:lnTo>
                      <a:pt x="962" y="223"/>
                    </a:lnTo>
                    <a:lnTo>
                      <a:pt x="954" y="222"/>
                    </a:lnTo>
                    <a:lnTo>
                      <a:pt x="941" y="220"/>
                    </a:lnTo>
                    <a:lnTo>
                      <a:pt x="926" y="217"/>
                    </a:lnTo>
                    <a:lnTo>
                      <a:pt x="908" y="214"/>
                    </a:lnTo>
                    <a:lnTo>
                      <a:pt x="887" y="211"/>
                    </a:lnTo>
                    <a:lnTo>
                      <a:pt x="863" y="206"/>
                    </a:lnTo>
                    <a:lnTo>
                      <a:pt x="838" y="201"/>
                    </a:lnTo>
                    <a:lnTo>
                      <a:pt x="810" y="196"/>
                    </a:lnTo>
                    <a:lnTo>
                      <a:pt x="780" y="190"/>
                    </a:lnTo>
                    <a:lnTo>
                      <a:pt x="748" y="183"/>
                    </a:lnTo>
                    <a:lnTo>
                      <a:pt x="714" y="176"/>
                    </a:lnTo>
                    <a:lnTo>
                      <a:pt x="680" y="169"/>
                    </a:lnTo>
                    <a:lnTo>
                      <a:pt x="645" y="162"/>
                    </a:lnTo>
                    <a:lnTo>
                      <a:pt x="608" y="154"/>
                    </a:lnTo>
                    <a:lnTo>
                      <a:pt x="570" y="146"/>
                    </a:lnTo>
                    <a:lnTo>
                      <a:pt x="533" y="138"/>
                    </a:lnTo>
                    <a:lnTo>
                      <a:pt x="495" y="130"/>
                    </a:lnTo>
                    <a:lnTo>
                      <a:pt x="456" y="121"/>
                    </a:lnTo>
                    <a:lnTo>
                      <a:pt x="418" y="113"/>
                    </a:lnTo>
                    <a:lnTo>
                      <a:pt x="380" y="103"/>
                    </a:lnTo>
                    <a:lnTo>
                      <a:pt x="343" y="95"/>
                    </a:lnTo>
                    <a:lnTo>
                      <a:pt x="306" y="86"/>
                    </a:lnTo>
                    <a:lnTo>
                      <a:pt x="270" y="77"/>
                    </a:lnTo>
                    <a:lnTo>
                      <a:pt x="236" y="69"/>
                    </a:lnTo>
                    <a:lnTo>
                      <a:pt x="201" y="61"/>
                    </a:lnTo>
                    <a:lnTo>
                      <a:pt x="169" y="51"/>
                    </a:lnTo>
                    <a:lnTo>
                      <a:pt x="139" y="43"/>
                    </a:lnTo>
                    <a:lnTo>
                      <a:pt x="110" y="35"/>
                    </a:lnTo>
                    <a:lnTo>
                      <a:pt x="84" y="27"/>
                    </a:lnTo>
                    <a:lnTo>
                      <a:pt x="59" y="20"/>
                    </a:lnTo>
                    <a:lnTo>
                      <a:pt x="38" y="13"/>
                    </a:lnTo>
                    <a:lnTo>
                      <a:pt x="18" y="6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2" y="5"/>
                    </a:lnTo>
                    <a:lnTo>
                      <a:pt x="6" y="12"/>
                    </a:lnTo>
                    <a:lnTo>
                      <a:pt x="12" y="17"/>
                    </a:lnTo>
                    <a:lnTo>
                      <a:pt x="20" y="21"/>
                    </a:lnTo>
                    <a:lnTo>
                      <a:pt x="32" y="26"/>
                    </a:lnTo>
                    <a:lnTo>
                      <a:pt x="46" y="32"/>
                    </a:lnTo>
                    <a:lnTo>
                      <a:pt x="62" y="38"/>
                    </a:lnTo>
                    <a:lnTo>
                      <a:pt x="81" y="43"/>
                    </a:lnTo>
                    <a:lnTo>
                      <a:pt x="102" y="50"/>
                    </a:lnTo>
                    <a:lnTo>
                      <a:pt x="125" y="57"/>
                    </a:lnTo>
                    <a:lnTo>
                      <a:pt x="151" y="64"/>
                    </a:lnTo>
                    <a:lnTo>
                      <a:pt x="177" y="71"/>
                    </a:lnTo>
                    <a:lnTo>
                      <a:pt x="206" y="79"/>
                    </a:lnTo>
                    <a:lnTo>
                      <a:pt x="236" y="87"/>
                    </a:lnTo>
                    <a:lnTo>
                      <a:pt x="267" y="94"/>
                    </a:lnTo>
                    <a:lnTo>
                      <a:pt x="299" y="102"/>
                    </a:lnTo>
                    <a:lnTo>
                      <a:pt x="334" y="111"/>
                    </a:lnTo>
                    <a:lnTo>
                      <a:pt x="368" y="119"/>
                    </a:lnTo>
                    <a:lnTo>
                      <a:pt x="403" y="128"/>
                    </a:lnTo>
                    <a:lnTo>
                      <a:pt x="439" y="136"/>
                    </a:lnTo>
                    <a:lnTo>
                      <a:pt x="476" y="144"/>
                    </a:lnTo>
                    <a:lnTo>
                      <a:pt x="511" y="153"/>
                    </a:lnTo>
                    <a:lnTo>
                      <a:pt x="548" y="161"/>
                    </a:lnTo>
                    <a:lnTo>
                      <a:pt x="585" y="168"/>
                    </a:lnTo>
                    <a:lnTo>
                      <a:pt x="621" y="176"/>
                    </a:lnTo>
                    <a:lnTo>
                      <a:pt x="657" y="184"/>
                    </a:lnTo>
                    <a:lnTo>
                      <a:pt x="692" y="191"/>
                    </a:lnTo>
                    <a:lnTo>
                      <a:pt x="727" y="198"/>
                    </a:lnTo>
                    <a:lnTo>
                      <a:pt x="762" y="205"/>
                    </a:lnTo>
                    <a:lnTo>
                      <a:pt x="795" y="212"/>
                    </a:lnTo>
                    <a:lnTo>
                      <a:pt x="826" y="217"/>
                    </a:lnTo>
                    <a:lnTo>
                      <a:pt x="857" y="223"/>
                    </a:lnTo>
                    <a:lnTo>
                      <a:pt x="886" y="229"/>
                    </a:lnTo>
                    <a:lnTo>
                      <a:pt x="914" y="234"/>
                    </a:lnTo>
                    <a:lnTo>
                      <a:pt x="940" y="238"/>
                    </a:lnTo>
                    <a:lnTo>
                      <a:pt x="959" y="240"/>
                    </a:lnTo>
                    <a:lnTo>
                      <a:pt x="979" y="244"/>
                    </a:lnTo>
                    <a:lnTo>
                      <a:pt x="1001" y="246"/>
                    </a:lnTo>
                    <a:lnTo>
                      <a:pt x="1026" y="249"/>
                    </a:lnTo>
                    <a:lnTo>
                      <a:pt x="1051" y="250"/>
                    </a:lnTo>
                    <a:lnTo>
                      <a:pt x="1075" y="252"/>
                    </a:lnTo>
                    <a:lnTo>
                      <a:pt x="1100" y="254"/>
                    </a:lnTo>
                    <a:lnTo>
                      <a:pt x="1125" y="255"/>
                    </a:lnTo>
                    <a:lnTo>
                      <a:pt x="1149" y="257"/>
                    </a:lnTo>
                    <a:lnTo>
                      <a:pt x="1170" y="258"/>
                    </a:lnTo>
                    <a:lnTo>
                      <a:pt x="1190" y="259"/>
                    </a:lnTo>
                    <a:lnTo>
                      <a:pt x="1208" y="260"/>
                    </a:lnTo>
                    <a:lnTo>
                      <a:pt x="1222" y="260"/>
                    </a:lnTo>
                    <a:lnTo>
                      <a:pt x="1233" y="261"/>
                    </a:lnTo>
                    <a:lnTo>
                      <a:pt x="1240" y="261"/>
                    </a:lnTo>
                    <a:lnTo>
                      <a:pt x="1242" y="261"/>
                    </a:lnTo>
                    <a:lnTo>
                      <a:pt x="1262" y="262"/>
                    </a:lnTo>
                    <a:lnTo>
                      <a:pt x="1287" y="262"/>
                    </a:lnTo>
                    <a:lnTo>
                      <a:pt x="1318" y="262"/>
                    </a:lnTo>
                    <a:lnTo>
                      <a:pt x="1353" y="264"/>
                    </a:lnTo>
                    <a:lnTo>
                      <a:pt x="1390" y="264"/>
                    </a:lnTo>
                    <a:lnTo>
                      <a:pt x="1429" y="262"/>
                    </a:lnTo>
                    <a:lnTo>
                      <a:pt x="1469" y="262"/>
                    </a:lnTo>
                    <a:lnTo>
                      <a:pt x="1511" y="262"/>
                    </a:lnTo>
                    <a:lnTo>
                      <a:pt x="1550" y="262"/>
                    </a:lnTo>
                    <a:lnTo>
                      <a:pt x="1588" y="261"/>
                    </a:lnTo>
                    <a:lnTo>
                      <a:pt x="1624" y="261"/>
                    </a:lnTo>
                    <a:lnTo>
                      <a:pt x="1656" y="261"/>
                    </a:lnTo>
                    <a:lnTo>
                      <a:pt x="1684" y="260"/>
                    </a:lnTo>
                    <a:lnTo>
                      <a:pt x="1707" y="260"/>
                    </a:lnTo>
                    <a:lnTo>
                      <a:pt x="1722" y="260"/>
                    </a:lnTo>
                    <a:lnTo>
                      <a:pt x="1731" y="260"/>
                    </a:lnTo>
                    <a:lnTo>
                      <a:pt x="1737" y="258"/>
                    </a:lnTo>
                    <a:lnTo>
                      <a:pt x="1746" y="252"/>
                    </a:lnTo>
                    <a:lnTo>
                      <a:pt x="1755" y="247"/>
                    </a:lnTo>
                    <a:lnTo>
                      <a:pt x="1758" y="24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2" name="Freeform 43"/>
              <p:cNvSpPr>
                <a:spLocks/>
              </p:cNvSpPr>
              <p:nvPr/>
            </p:nvSpPr>
            <p:spPr bwMode="auto">
              <a:xfrm>
                <a:off x="3038" y="3327"/>
                <a:ext cx="216" cy="12"/>
              </a:xfrm>
              <a:custGeom>
                <a:avLst/>
                <a:gdLst>
                  <a:gd name="T0" fmla="*/ 2 w 432"/>
                  <a:gd name="T1" fmla="*/ 11 h 26"/>
                  <a:gd name="T2" fmla="*/ 22 w 432"/>
                  <a:gd name="T3" fmla="*/ 13 h 26"/>
                  <a:gd name="T4" fmla="*/ 44 w 432"/>
                  <a:gd name="T5" fmla="*/ 14 h 26"/>
                  <a:gd name="T6" fmla="*/ 67 w 432"/>
                  <a:gd name="T7" fmla="*/ 16 h 26"/>
                  <a:gd name="T8" fmla="*/ 92 w 432"/>
                  <a:gd name="T9" fmla="*/ 18 h 26"/>
                  <a:gd name="T10" fmla="*/ 117 w 432"/>
                  <a:gd name="T11" fmla="*/ 20 h 26"/>
                  <a:gd name="T12" fmla="*/ 143 w 432"/>
                  <a:gd name="T13" fmla="*/ 21 h 26"/>
                  <a:gd name="T14" fmla="*/ 171 w 432"/>
                  <a:gd name="T15" fmla="*/ 22 h 26"/>
                  <a:gd name="T16" fmla="*/ 199 w 432"/>
                  <a:gd name="T17" fmla="*/ 23 h 26"/>
                  <a:gd name="T18" fmla="*/ 226 w 432"/>
                  <a:gd name="T19" fmla="*/ 25 h 26"/>
                  <a:gd name="T20" fmla="*/ 254 w 432"/>
                  <a:gd name="T21" fmla="*/ 25 h 26"/>
                  <a:gd name="T22" fmla="*/ 283 w 432"/>
                  <a:gd name="T23" fmla="*/ 26 h 26"/>
                  <a:gd name="T24" fmla="*/ 312 w 432"/>
                  <a:gd name="T25" fmla="*/ 26 h 26"/>
                  <a:gd name="T26" fmla="*/ 339 w 432"/>
                  <a:gd name="T27" fmla="*/ 26 h 26"/>
                  <a:gd name="T28" fmla="*/ 368 w 432"/>
                  <a:gd name="T29" fmla="*/ 26 h 26"/>
                  <a:gd name="T30" fmla="*/ 396 w 432"/>
                  <a:gd name="T31" fmla="*/ 26 h 26"/>
                  <a:gd name="T32" fmla="*/ 422 w 432"/>
                  <a:gd name="T33" fmla="*/ 25 h 26"/>
                  <a:gd name="T34" fmla="*/ 426 w 432"/>
                  <a:gd name="T35" fmla="*/ 22 h 26"/>
                  <a:gd name="T36" fmla="*/ 429 w 432"/>
                  <a:gd name="T37" fmla="*/ 15 h 26"/>
                  <a:gd name="T38" fmla="*/ 432 w 432"/>
                  <a:gd name="T39" fmla="*/ 10 h 26"/>
                  <a:gd name="T40" fmla="*/ 432 w 432"/>
                  <a:gd name="T41" fmla="*/ 7 h 26"/>
                  <a:gd name="T42" fmla="*/ 405 w 432"/>
                  <a:gd name="T43" fmla="*/ 7 h 26"/>
                  <a:gd name="T44" fmla="*/ 380 w 432"/>
                  <a:gd name="T45" fmla="*/ 8 h 26"/>
                  <a:gd name="T46" fmla="*/ 353 w 432"/>
                  <a:gd name="T47" fmla="*/ 8 h 26"/>
                  <a:gd name="T48" fmla="*/ 328 w 432"/>
                  <a:gd name="T49" fmla="*/ 8 h 26"/>
                  <a:gd name="T50" fmla="*/ 303 w 432"/>
                  <a:gd name="T51" fmla="*/ 8 h 26"/>
                  <a:gd name="T52" fmla="*/ 276 w 432"/>
                  <a:gd name="T53" fmla="*/ 8 h 26"/>
                  <a:gd name="T54" fmla="*/ 251 w 432"/>
                  <a:gd name="T55" fmla="*/ 7 h 26"/>
                  <a:gd name="T56" fmla="*/ 224 w 432"/>
                  <a:gd name="T57" fmla="*/ 7 h 26"/>
                  <a:gd name="T58" fmla="*/ 198 w 432"/>
                  <a:gd name="T59" fmla="*/ 6 h 26"/>
                  <a:gd name="T60" fmla="*/ 171 w 432"/>
                  <a:gd name="T61" fmla="*/ 6 h 26"/>
                  <a:gd name="T62" fmla="*/ 145 w 432"/>
                  <a:gd name="T63" fmla="*/ 5 h 26"/>
                  <a:gd name="T64" fmla="*/ 117 w 432"/>
                  <a:gd name="T65" fmla="*/ 4 h 26"/>
                  <a:gd name="T66" fmla="*/ 89 w 432"/>
                  <a:gd name="T67" fmla="*/ 4 h 26"/>
                  <a:gd name="T68" fmla="*/ 60 w 432"/>
                  <a:gd name="T69" fmla="*/ 3 h 26"/>
                  <a:gd name="T70" fmla="*/ 32 w 432"/>
                  <a:gd name="T71" fmla="*/ 1 h 26"/>
                  <a:gd name="T72" fmla="*/ 2 w 432"/>
                  <a:gd name="T73" fmla="*/ 0 h 26"/>
                  <a:gd name="T74" fmla="*/ 0 w 432"/>
                  <a:gd name="T75" fmla="*/ 1 h 26"/>
                  <a:gd name="T76" fmla="*/ 0 w 432"/>
                  <a:gd name="T77" fmla="*/ 5 h 26"/>
                  <a:gd name="T78" fmla="*/ 0 w 432"/>
                  <a:gd name="T79" fmla="*/ 10 h 26"/>
                  <a:gd name="T80" fmla="*/ 2 w 432"/>
                  <a:gd name="T81" fmla="*/ 11 h 26"/>
                  <a:gd name="T82" fmla="*/ 2 w 432"/>
                  <a:gd name="T83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32" h="26">
                    <a:moveTo>
                      <a:pt x="2" y="11"/>
                    </a:moveTo>
                    <a:lnTo>
                      <a:pt x="22" y="13"/>
                    </a:lnTo>
                    <a:lnTo>
                      <a:pt x="44" y="14"/>
                    </a:lnTo>
                    <a:lnTo>
                      <a:pt x="67" y="16"/>
                    </a:lnTo>
                    <a:lnTo>
                      <a:pt x="92" y="18"/>
                    </a:lnTo>
                    <a:lnTo>
                      <a:pt x="117" y="20"/>
                    </a:lnTo>
                    <a:lnTo>
                      <a:pt x="143" y="21"/>
                    </a:lnTo>
                    <a:lnTo>
                      <a:pt x="171" y="22"/>
                    </a:lnTo>
                    <a:lnTo>
                      <a:pt x="199" y="23"/>
                    </a:lnTo>
                    <a:lnTo>
                      <a:pt x="226" y="25"/>
                    </a:lnTo>
                    <a:lnTo>
                      <a:pt x="254" y="25"/>
                    </a:lnTo>
                    <a:lnTo>
                      <a:pt x="283" y="26"/>
                    </a:lnTo>
                    <a:lnTo>
                      <a:pt x="312" y="26"/>
                    </a:lnTo>
                    <a:lnTo>
                      <a:pt x="339" y="26"/>
                    </a:lnTo>
                    <a:lnTo>
                      <a:pt x="368" y="26"/>
                    </a:lnTo>
                    <a:lnTo>
                      <a:pt x="396" y="26"/>
                    </a:lnTo>
                    <a:lnTo>
                      <a:pt x="422" y="25"/>
                    </a:lnTo>
                    <a:lnTo>
                      <a:pt x="426" y="22"/>
                    </a:lnTo>
                    <a:lnTo>
                      <a:pt x="429" y="15"/>
                    </a:lnTo>
                    <a:lnTo>
                      <a:pt x="432" y="10"/>
                    </a:lnTo>
                    <a:lnTo>
                      <a:pt x="432" y="7"/>
                    </a:lnTo>
                    <a:lnTo>
                      <a:pt x="405" y="7"/>
                    </a:lnTo>
                    <a:lnTo>
                      <a:pt x="380" y="8"/>
                    </a:lnTo>
                    <a:lnTo>
                      <a:pt x="353" y="8"/>
                    </a:lnTo>
                    <a:lnTo>
                      <a:pt x="328" y="8"/>
                    </a:lnTo>
                    <a:lnTo>
                      <a:pt x="303" y="8"/>
                    </a:lnTo>
                    <a:lnTo>
                      <a:pt x="276" y="8"/>
                    </a:lnTo>
                    <a:lnTo>
                      <a:pt x="251" y="7"/>
                    </a:lnTo>
                    <a:lnTo>
                      <a:pt x="224" y="7"/>
                    </a:lnTo>
                    <a:lnTo>
                      <a:pt x="198" y="6"/>
                    </a:lnTo>
                    <a:lnTo>
                      <a:pt x="171" y="6"/>
                    </a:lnTo>
                    <a:lnTo>
                      <a:pt x="145" y="5"/>
                    </a:lnTo>
                    <a:lnTo>
                      <a:pt x="117" y="4"/>
                    </a:lnTo>
                    <a:lnTo>
                      <a:pt x="89" y="4"/>
                    </a:lnTo>
                    <a:lnTo>
                      <a:pt x="60" y="3"/>
                    </a:lnTo>
                    <a:lnTo>
                      <a:pt x="32" y="1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2" y="11"/>
                    </a:lnTo>
                    <a:lnTo>
                      <a:pt x="2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3" name="Freeform 44"/>
              <p:cNvSpPr>
                <a:spLocks/>
              </p:cNvSpPr>
              <p:nvPr/>
            </p:nvSpPr>
            <p:spPr bwMode="auto">
              <a:xfrm>
                <a:off x="2396" y="3017"/>
                <a:ext cx="679" cy="144"/>
              </a:xfrm>
              <a:custGeom>
                <a:avLst/>
                <a:gdLst>
                  <a:gd name="T0" fmla="*/ 1325 w 1358"/>
                  <a:gd name="T1" fmla="*/ 277 h 288"/>
                  <a:gd name="T2" fmla="*/ 1266 w 1358"/>
                  <a:gd name="T3" fmla="*/ 277 h 288"/>
                  <a:gd name="T4" fmla="*/ 1206 w 1358"/>
                  <a:gd name="T5" fmla="*/ 276 h 288"/>
                  <a:gd name="T6" fmla="*/ 1146 w 1358"/>
                  <a:gd name="T7" fmla="*/ 275 h 288"/>
                  <a:gd name="T8" fmla="*/ 1085 w 1358"/>
                  <a:gd name="T9" fmla="*/ 271 h 288"/>
                  <a:gd name="T10" fmla="*/ 1023 w 1358"/>
                  <a:gd name="T11" fmla="*/ 266 h 288"/>
                  <a:gd name="T12" fmla="*/ 962 w 1358"/>
                  <a:gd name="T13" fmla="*/ 262 h 288"/>
                  <a:gd name="T14" fmla="*/ 901 w 1358"/>
                  <a:gd name="T15" fmla="*/ 256 h 288"/>
                  <a:gd name="T16" fmla="*/ 838 w 1358"/>
                  <a:gd name="T17" fmla="*/ 249 h 288"/>
                  <a:gd name="T18" fmla="*/ 778 w 1358"/>
                  <a:gd name="T19" fmla="*/ 241 h 288"/>
                  <a:gd name="T20" fmla="*/ 718 w 1358"/>
                  <a:gd name="T21" fmla="*/ 232 h 288"/>
                  <a:gd name="T22" fmla="*/ 659 w 1358"/>
                  <a:gd name="T23" fmla="*/ 223 h 288"/>
                  <a:gd name="T24" fmla="*/ 601 w 1358"/>
                  <a:gd name="T25" fmla="*/ 212 h 288"/>
                  <a:gd name="T26" fmla="*/ 544 w 1358"/>
                  <a:gd name="T27" fmla="*/ 201 h 288"/>
                  <a:gd name="T28" fmla="*/ 489 w 1358"/>
                  <a:gd name="T29" fmla="*/ 188 h 288"/>
                  <a:gd name="T30" fmla="*/ 436 w 1358"/>
                  <a:gd name="T31" fmla="*/ 175 h 288"/>
                  <a:gd name="T32" fmla="*/ 385 w 1358"/>
                  <a:gd name="T33" fmla="*/ 162 h 288"/>
                  <a:gd name="T34" fmla="*/ 330 w 1358"/>
                  <a:gd name="T35" fmla="*/ 143 h 288"/>
                  <a:gd name="T36" fmla="*/ 269 w 1358"/>
                  <a:gd name="T37" fmla="*/ 120 h 288"/>
                  <a:gd name="T38" fmla="*/ 208 w 1358"/>
                  <a:gd name="T39" fmla="*/ 95 h 288"/>
                  <a:gd name="T40" fmla="*/ 148 w 1358"/>
                  <a:gd name="T41" fmla="*/ 68 h 288"/>
                  <a:gd name="T42" fmla="*/ 95 w 1358"/>
                  <a:gd name="T43" fmla="*/ 44 h 288"/>
                  <a:gd name="T44" fmla="*/ 51 w 1358"/>
                  <a:gd name="T45" fmla="*/ 22 h 288"/>
                  <a:gd name="T46" fmla="*/ 20 w 1358"/>
                  <a:gd name="T47" fmla="*/ 7 h 288"/>
                  <a:gd name="T48" fmla="*/ 8 w 1358"/>
                  <a:gd name="T49" fmla="*/ 0 h 288"/>
                  <a:gd name="T50" fmla="*/ 4 w 1358"/>
                  <a:gd name="T51" fmla="*/ 1 h 288"/>
                  <a:gd name="T52" fmla="*/ 0 w 1358"/>
                  <a:gd name="T53" fmla="*/ 6 h 288"/>
                  <a:gd name="T54" fmla="*/ 1 w 1358"/>
                  <a:gd name="T55" fmla="*/ 11 h 288"/>
                  <a:gd name="T56" fmla="*/ 15 w 1358"/>
                  <a:gd name="T57" fmla="*/ 19 h 288"/>
                  <a:gd name="T58" fmla="*/ 48 w 1358"/>
                  <a:gd name="T59" fmla="*/ 36 h 288"/>
                  <a:gd name="T60" fmla="*/ 92 w 1358"/>
                  <a:gd name="T61" fmla="*/ 58 h 288"/>
                  <a:gd name="T62" fmla="*/ 144 w 1358"/>
                  <a:gd name="T63" fmla="*/ 83 h 288"/>
                  <a:gd name="T64" fmla="*/ 203 w 1358"/>
                  <a:gd name="T65" fmla="*/ 110 h 288"/>
                  <a:gd name="T66" fmla="*/ 265 w 1358"/>
                  <a:gd name="T67" fmla="*/ 136 h 288"/>
                  <a:gd name="T68" fmla="*/ 328 w 1358"/>
                  <a:gd name="T69" fmla="*/ 160 h 288"/>
                  <a:gd name="T70" fmla="*/ 388 w 1358"/>
                  <a:gd name="T71" fmla="*/ 182 h 288"/>
                  <a:gd name="T72" fmla="*/ 444 w 1358"/>
                  <a:gd name="T73" fmla="*/ 197 h 288"/>
                  <a:gd name="T74" fmla="*/ 502 w 1358"/>
                  <a:gd name="T75" fmla="*/ 210 h 288"/>
                  <a:gd name="T76" fmla="*/ 559 w 1358"/>
                  <a:gd name="T77" fmla="*/ 221 h 288"/>
                  <a:gd name="T78" fmla="*/ 617 w 1358"/>
                  <a:gd name="T79" fmla="*/ 232 h 288"/>
                  <a:gd name="T80" fmla="*/ 676 w 1358"/>
                  <a:gd name="T81" fmla="*/ 242 h 288"/>
                  <a:gd name="T82" fmla="*/ 735 w 1358"/>
                  <a:gd name="T83" fmla="*/ 251 h 288"/>
                  <a:gd name="T84" fmla="*/ 795 w 1358"/>
                  <a:gd name="T85" fmla="*/ 258 h 288"/>
                  <a:gd name="T86" fmla="*/ 853 w 1358"/>
                  <a:gd name="T87" fmla="*/ 266 h 288"/>
                  <a:gd name="T88" fmla="*/ 913 w 1358"/>
                  <a:gd name="T89" fmla="*/ 272 h 288"/>
                  <a:gd name="T90" fmla="*/ 973 w 1358"/>
                  <a:gd name="T91" fmla="*/ 277 h 288"/>
                  <a:gd name="T92" fmla="*/ 1033 w 1358"/>
                  <a:gd name="T93" fmla="*/ 281 h 288"/>
                  <a:gd name="T94" fmla="*/ 1093 w 1358"/>
                  <a:gd name="T95" fmla="*/ 285 h 288"/>
                  <a:gd name="T96" fmla="*/ 1152 w 1358"/>
                  <a:gd name="T97" fmla="*/ 287 h 288"/>
                  <a:gd name="T98" fmla="*/ 1211 w 1358"/>
                  <a:gd name="T99" fmla="*/ 288 h 288"/>
                  <a:gd name="T100" fmla="*/ 1269 w 1358"/>
                  <a:gd name="T101" fmla="*/ 288 h 288"/>
                  <a:gd name="T102" fmla="*/ 1328 w 1358"/>
                  <a:gd name="T103" fmla="*/ 288 h 288"/>
                  <a:gd name="T104" fmla="*/ 1358 w 1358"/>
                  <a:gd name="T105" fmla="*/ 285 h 288"/>
                  <a:gd name="T106" fmla="*/ 1356 w 1358"/>
                  <a:gd name="T107" fmla="*/ 27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58" h="288">
                    <a:moveTo>
                      <a:pt x="1354" y="277"/>
                    </a:moveTo>
                    <a:lnTo>
                      <a:pt x="1325" y="277"/>
                    </a:lnTo>
                    <a:lnTo>
                      <a:pt x="1296" y="277"/>
                    </a:lnTo>
                    <a:lnTo>
                      <a:pt x="1266" y="277"/>
                    </a:lnTo>
                    <a:lnTo>
                      <a:pt x="1236" y="277"/>
                    </a:lnTo>
                    <a:lnTo>
                      <a:pt x="1206" y="276"/>
                    </a:lnTo>
                    <a:lnTo>
                      <a:pt x="1176" y="276"/>
                    </a:lnTo>
                    <a:lnTo>
                      <a:pt x="1146" y="275"/>
                    </a:lnTo>
                    <a:lnTo>
                      <a:pt x="1115" y="272"/>
                    </a:lnTo>
                    <a:lnTo>
                      <a:pt x="1085" y="271"/>
                    </a:lnTo>
                    <a:lnTo>
                      <a:pt x="1054" y="269"/>
                    </a:lnTo>
                    <a:lnTo>
                      <a:pt x="1023" y="266"/>
                    </a:lnTo>
                    <a:lnTo>
                      <a:pt x="993" y="264"/>
                    </a:lnTo>
                    <a:lnTo>
                      <a:pt x="962" y="262"/>
                    </a:lnTo>
                    <a:lnTo>
                      <a:pt x="931" y="260"/>
                    </a:lnTo>
                    <a:lnTo>
                      <a:pt x="901" y="256"/>
                    </a:lnTo>
                    <a:lnTo>
                      <a:pt x="869" y="253"/>
                    </a:lnTo>
                    <a:lnTo>
                      <a:pt x="838" y="249"/>
                    </a:lnTo>
                    <a:lnTo>
                      <a:pt x="808" y="245"/>
                    </a:lnTo>
                    <a:lnTo>
                      <a:pt x="778" y="241"/>
                    </a:lnTo>
                    <a:lnTo>
                      <a:pt x="748" y="236"/>
                    </a:lnTo>
                    <a:lnTo>
                      <a:pt x="718" y="232"/>
                    </a:lnTo>
                    <a:lnTo>
                      <a:pt x="688" y="227"/>
                    </a:lnTo>
                    <a:lnTo>
                      <a:pt x="659" y="223"/>
                    </a:lnTo>
                    <a:lnTo>
                      <a:pt x="630" y="217"/>
                    </a:lnTo>
                    <a:lnTo>
                      <a:pt x="601" y="212"/>
                    </a:lnTo>
                    <a:lnTo>
                      <a:pt x="572" y="206"/>
                    </a:lnTo>
                    <a:lnTo>
                      <a:pt x="544" y="201"/>
                    </a:lnTo>
                    <a:lnTo>
                      <a:pt x="517" y="195"/>
                    </a:lnTo>
                    <a:lnTo>
                      <a:pt x="489" y="188"/>
                    </a:lnTo>
                    <a:lnTo>
                      <a:pt x="461" y="182"/>
                    </a:lnTo>
                    <a:lnTo>
                      <a:pt x="436" y="175"/>
                    </a:lnTo>
                    <a:lnTo>
                      <a:pt x="410" y="168"/>
                    </a:lnTo>
                    <a:lnTo>
                      <a:pt x="385" y="162"/>
                    </a:lnTo>
                    <a:lnTo>
                      <a:pt x="358" y="153"/>
                    </a:lnTo>
                    <a:lnTo>
                      <a:pt x="330" y="143"/>
                    </a:lnTo>
                    <a:lnTo>
                      <a:pt x="300" y="132"/>
                    </a:lnTo>
                    <a:lnTo>
                      <a:pt x="269" y="120"/>
                    </a:lnTo>
                    <a:lnTo>
                      <a:pt x="239" y="107"/>
                    </a:lnTo>
                    <a:lnTo>
                      <a:pt x="208" y="95"/>
                    </a:lnTo>
                    <a:lnTo>
                      <a:pt x="178" y="81"/>
                    </a:lnTo>
                    <a:lnTo>
                      <a:pt x="148" y="68"/>
                    </a:lnTo>
                    <a:lnTo>
                      <a:pt x="120" y="55"/>
                    </a:lnTo>
                    <a:lnTo>
                      <a:pt x="95" y="44"/>
                    </a:lnTo>
                    <a:lnTo>
                      <a:pt x="71" y="32"/>
                    </a:lnTo>
                    <a:lnTo>
                      <a:pt x="51" y="22"/>
                    </a:lnTo>
                    <a:lnTo>
                      <a:pt x="34" y="14"/>
                    </a:lnTo>
                    <a:lnTo>
                      <a:pt x="20" y="7"/>
                    </a:lnTo>
                    <a:lnTo>
                      <a:pt x="11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1" y="11"/>
                    </a:lnTo>
                    <a:lnTo>
                      <a:pt x="4" y="13"/>
                    </a:lnTo>
                    <a:lnTo>
                      <a:pt x="15" y="19"/>
                    </a:lnTo>
                    <a:lnTo>
                      <a:pt x="30" y="27"/>
                    </a:lnTo>
                    <a:lnTo>
                      <a:pt x="48" y="36"/>
                    </a:lnTo>
                    <a:lnTo>
                      <a:pt x="68" y="46"/>
                    </a:lnTo>
                    <a:lnTo>
                      <a:pt x="92" y="58"/>
                    </a:lnTo>
                    <a:lnTo>
                      <a:pt x="118" y="69"/>
                    </a:lnTo>
                    <a:lnTo>
                      <a:pt x="144" y="83"/>
                    </a:lnTo>
                    <a:lnTo>
                      <a:pt x="173" y="96"/>
                    </a:lnTo>
                    <a:lnTo>
                      <a:pt x="203" y="110"/>
                    </a:lnTo>
                    <a:lnTo>
                      <a:pt x="234" y="123"/>
                    </a:lnTo>
                    <a:lnTo>
                      <a:pt x="265" y="136"/>
                    </a:lnTo>
                    <a:lnTo>
                      <a:pt x="297" y="149"/>
                    </a:lnTo>
                    <a:lnTo>
                      <a:pt x="328" y="160"/>
                    </a:lnTo>
                    <a:lnTo>
                      <a:pt x="358" y="172"/>
                    </a:lnTo>
                    <a:lnTo>
                      <a:pt x="388" y="182"/>
                    </a:lnTo>
                    <a:lnTo>
                      <a:pt x="416" y="190"/>
                    </a:lnTo>
                    <a:lnTo>
                      <a:pt x="444" y="197"/>
                    </a:lnTo>
                    <a:lnTo>
                      <a:pt x="473" y="203"/>
                    </a:lnTo>
                    <a:lnTo>
                      <a:pt x="502" y="210"/>
                    </a:lnTo>
                    <a:lnTo>
                      <a:pt x="531" y="216"/>
                    </a:lnTo>
                    <a:lnTo>
                      <a:pt x="559" y="221"/>
                    </a:lnTo>
                    <a:lnTo>
                      <a:pt x="588" y="227"/>
                    </a:lnTo>
                    <a:lnTo>
                      <a:pt x="617" y="232"/>
                    </a:lnTo>
                    <a:lnTo>
                      <a:pt x="647" y="238"/>
                    </a:lnTo>
                    <a:lnTo>
                      <a:pt x="676" y="242"/>
                    </a:lnTo>
                    <a:lnTo>
                      <a:pt x="706" y="247"/>
                    </a:lnTo>
                    <a:lnTo>
                      <a:pt x="735" y="251"/>
                    </a:lnTo>
                    <a:lnTo>
                      <a:pt x="765" y="255"/>
                    </a:lnTo>
                    <a:lnTo>
                      <a:pt x="795" y="258"/>
                    </a:lnTo>
                    <a:lnTo>
                      <a:pt x="825" y="263"/>
                    </a:lnTo>
                    <a:lnTo>
                      <a:pt x="853" y="266"/>
                    </a:lnTo>
                    <a:lnTo>
                      <a:pt x="883" y="269"/>
                    </a:lnTo>
                    <a:lnTo>
                      <a:pt x="913" y="272"/>
                    </a:lnTo>
                    <a:lnTo>
                      <a:pt x="943" y="275"/>
                    </a:lnTo>
                    <a:lnTo>
                      <a:pt x="973" y="277"/>
                    </a:lnTo>
                    <a:lnTo>
                      <a:pt x="1003" y="279"/>
                    </a:lnTo>
                    <a:lnTo>
                      <a:pt x="1033" y="281"/>
                    </a:lnTo>
                    <a:lnTo>
                      <a:pt x="1063" y="283"/>
                    </a:lnTo>
                    <a:lnTo>
                      <a:pt x="1093" y="285"/>
                    </a:lnTo>
                    <a:lnTo>
                      <a:pt x="1122" y="286"/>
                    </a:lnTo>
                    <a:lnTo>
                      <a:pt x="1152" y="287"/>
                    </a:lnTo>
                    <a:lnTo>
                      <a:pt x="1182" y="287"/>
                    </a:lnTo>
                    <a:lnTo>
                      <a:pt x="1211" y="288"/>
                    </a:lnTo>
                    <a:lnTo>
                      <a:pt x="1241" y="288"/>
                    </a:lnTo>
                    <a:lnTo>
                      <a:pt x="1269" y="288"/>
                    </a:lnTo>
                    <a:lnTo>
                      <a:pt x="1299" y="288"/>
                    </a:lnTo>
                    <a:lnTo>
                      <a:pt x="1328" y="288"/>
                    </a:lnTo>
                    <a:lnTo>
                      <a:pt x="1357" y="287"/>
                    </a:lnTo>
                    <a:lnTo>
                      <a:pt x="1358" y="285"/>
                    </a:lnTo>
                    <a:lnTo>
                      <a:pt x="1358" y="281"/>
                    </a:lnTo>
                    <a:lnTo>
                      <a:pt x="1356" y="278"/>
                    </a:lnTo>
                    <a:lnTo>
                      <a:pt x="1354" y="27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4" name="Freeform 45"/>
              <p:cNvSpPr>
                <a:spLocks/>
              </p:cNvSpPr>
              <p:nvPr/>
            </p:nvSpPr>
            <p:spPr bwMode="auto">
              <a:xfrm>
                <a:off x="3088" y="3066"/>
                <a:ext cx="386" cy="300"/>
              </a:xfrm>
              <a:custGeom>
                <a:avLst/>
                <a:gdLst>
                  <a:gd name="T0" fmla="*/ 705 w 772"/>
                  <a:gd name="T1" fmla="*/ 196 h 602"/>
                  <a:gd name="T2" fmla="*/ 596 w 772"/>
                  <a:gd name="T3" fmla="*/ 216 h 602"/>
                  <a:gd name="T4" fmla="*/ 487 w 772"/>
                  <a:gd name="T5" fmla="*/ 231 h 602"/>
                  <a:gd name="T6" fmla="*/ 359 w 772"/>
                  <a:gd name="T7" fmla="*/ 239 h 602"/>
                  <a:gd name="T8" fmla="*/ 194 w 772"/>
                  <a:gd name="T9" fmla="*/ 242 h 602"/>
                  <a:gd name="T10" fmla="*/ 55 w 772"/>
                  <a:gd name="T11" fmla="*/ 230 h 602"/>
                  <a:gd name="T12" fmla="*/ 109 w 772"/>
                  <a:gd name="T13" fmla="*/ 180 h 602"/>
                  <a:gd name="T14" fmla="*/ 332 w 772"/>
                  <a:gd name="T15" fmla="*/ 181 h 602"/>
                  <a:gd name="T16" fmla="*/ 478 w 772"/>
                  <a:gd name="T17" fmla="*/ 175 h 602"/>
                  <a:gd name="T18" fmla="*/ 561 w 772"/>
                  <a:gd name="T19" fmla="*/ 167 h 602"/>
                  <a:gd name="T20" fmla="*/ 712 w 772"/>
                  <a:gd name="T21" fmla="*/ 149 h 602"/>
                  <a:gd name="T22" fmla="*/ 686 w 772"/>
                  <a:gd name="T23" fmla="*/ 140 h 602"/>
                  <a:gd name="T24" fmla="*/ 516 w 772"/>
                  <a:gd name="T25" fmla="*/ 152 h 602"/>
                  <a:gd name="T26" fmla="*/ 439 w 772"/>
                  <a:gd name="T27" fmla="*/ 158 h 602"/>
                  <a:gd name="T28" fmla="*/ 220 w 772"/>
                  <a:gd name="T29" fmla="*/ 160 h 602"/>
                  <a:gd name="T30" fmla="*/ 38 w 772"/>
                  <a:gd name="T31" fmla="*/ 151 h 602"/>
                  <a:gd name="T32" fmla="*/ 166 w 772"/>
                  <a:gd name="T33" fmla="*/ 132 h 602"/>
                  <a:gd name="T34" fmla="*/ 309 w 772"/>
                  <a:gd name="T35" fmla="*/ 91 h 602"/>
                  <a:gd name="T36" fmla="*/ 440 w 772"/>
                  <a:gd name="T37" fmla="*/ 47 h 602"/>
                  <a:gd name="T38" fmla="*/ 499 w 772"/>
                  <a:gd name="T39" fmla="*/ 36 h 602"/>
                  <a:gd name="T40" fmla="*/ 560 w 772"/>
                  <a:gd name="T41" fmla="*/ 57 h 602"/>
                  <a:gd name="T42" fmla="*/ 666 w 772"/>
                  <a:gd name="T43" fmla="*/ 96 h 602"/>
                  <a:gd name="T44" fmla="*/ 758 w 772"/>
                  <a:gd name="T45" fmla="*/ 136 h 602"/>
                  <a:gd name="T46" fmla="*/ 722 w 772"/>
                  <a:gd name="T47" fmla="*/ 90 h 602"/>
                  <a:gd name="T48" fmla="*/ 644 w 772"/>
                  <a:gd name="T49" fmla="*/ 57 h 602"/>
                  <a:gd name="T50" fmla="*/ 522 w 772"/>
                  <a:gd name="T51" fmla="*/ 13 h 602"/>
                  <a:gd name="T52" fmla="*/ 481 w 772"/>
                  <a:gd name="T53" fmla="*/ 0 h 602"/>
                  <a:gd name="T54" fmla="*/ 381 w 772"/>
                  <a:gd name="T55" fmla="*/ 38 h 602"/>
                  <a:gd name="T56" fmla="*/ 266 w 772"/>
                  <a:gd name="T57" fmla="*/ 77 h 602"/>
                  <a:gd name="T58" fmla="*/ 109 w 772"/>
                  <a:gd name="T59" fmla="*/ 114 h 602"/>
                  <a:gd name="T60" fmla="*/ 12 w 772"/>
                  <a:gd name="T61" fmla="*/ 201 h 602"/>
                  <a:gd name="T62" fmla="*/ 115 w 772"/>
                  <a:gd name="T63" fmla="*/ 263 h 602"/>
                  <a:gd name="T64" fmla="*/ 287 w 772"/>
                  <a:gd name="T65" fmla="*/ 261 h 602"/>
                  <a:gd name="T66" fmla="*/ 443 w 772"/>
                  <a:gd name="T67" fmla="*/ 255 h 602"/>
                  <a:gd name="T68" fmla="*/ 547 w 772"/>
                  <a:gd name="T69" fmla="*/ 245 h 602"/>
                  <a:gd name="T70" fmla="*/ 696 w 772"/>
                  <a:gd name="T71" fmla="*/ 219 h 602"/>
                  <a:gd name="T72" fmla="*/ 662 w 772"/>
                  <a:gd name="T73" fmla="*/ 303 h 602"/>
                  <a:gd name="T74" fmla="*/ 539 w 772"/>
                  <a:gd name="T75" fmla="*/ 316 h 602"/>
                  <a:gd name="T76" fmla="*/ 433 w 772"/>
                  <a:gd name="T77" fmla="*/ 328 h 602"/>
                  <a:gd name="T78" fmla="*/ 274 w 772"/>
                  <a:gd name="T79" fmla="*/ 341 h 602"/>
                  <a:gd name="T80" fmla="*/ 137 w 772"/>
                  <a:gd name="T81" fmla="*/ 347 h 602"/>
                  <a:gd name="T82" fmla="*/ 126 w 772"/>
                  <a:gd name="T83" fmla="*/ 364 h 602"/>
                  <a:gd name="T84" fmla="*/ 267 w 772"/>
                  <a:gd name="T85" fmla="*/ 366 h 602"/>
                  <a:gd name="T86" fmla="*/ 416 w 772"/>
                  <a:gd name="T87" fmla="*/ 355 h 602"/>
                  <a:gd name="T88" fmla="*/ 525 w 772"/>
                  <a:gd name="T89" fmla="*/ 343 h 602"/>
                  <a:gd name="T90" fmla="*/ 643 w 772"/>
                  <a:gd name="T91" fmla="*/ 328 h 602"/>
                  <a:gd name="T92" fmla="*/ 614 w 772"/>
                  <a:gd name="T93" fmla="*/ 385 h 602"/>
                  <a:gd name="T94" fmla="*/ 515 w 772"/>
                  <a:gd name="T95" fmla="*/ 461 h 602"/>
                  <a:gd name="T96" fmla="*/ 398 w 772"/>
                  <a:gd name="T97" fmla="*/ 532 h 602"/>
                  <a:gd name="T98" fmla="*/ 298 w 772"/>
                  <a:gd name="T99" fmla="*/ 594 h 602"/>
                  <a:gd name="T100" fmla="*/ 355 w 772"/>
                  <a:gd name="T101" fmla="*/ 586 h 602"/>
                  <a:gd name="T102" fmla="*/ 467 w 772"/>
                  <a:gd name="T103" fmla="*/ 523 h 602"/>
                  <a:gd name="T104" fmla="*/ 596 w 772"/>
                  <a:gd name="T105" fmla="*/ 435 h 602"/>
                  <a:gd name="T106" fmla="*/ 694 w 772"/>
                  <a:gd name="T107" fmla="*/ 329 h 602"/>
                  <a:gd name="T108" fmla="*/ 736 w 772"/>
                  <a:gd name="T109" fmla="*/ 212 h 602"/>
                  <a:gd name="T110" fmla="*/ 772 w 772"/>
                  <a:gd name="T111" fmla="*/ 196 h 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72" h="602">
                    <a:moveTo>
                      <a:pt x="769" y="180"/>
                    </a:moveTo>
                    <a:lnTo>
                      <a:pt x="760" y="182"/>
                    </a:lnTo>
                    <a:lnTo>
                      <a:pt x="751" y="185"/>
                    </a:lnTo>
                    <a:lnTo>
                      <a:pt x="742" y="187"/>
                    </a:lnTo>
                    <a:lnTo>
                      <a:pt x="730" y="190"/>
                    </a:lnTo>
                    <a:lnTo>
                      <a:pt x="718" y="193"/>
                    </a:lnTo>
                    <a:lnTo>
                      <a:pt x="705" y="196"/>
                    </a:lnTo>
                    <a:lnTo>
                      <a:pt x="691" y="198"/>
                    </a:lnTo>
                    <a:lnTo>
                      <a:pt x="676" y="202"/>
                    </a:lnTo>
                    <a:lnTo>
                      <a:pt x="661" y="204"/>
                    </a:lnTo>
                    <a:lnTo>
                      <a:pt x="645" y="208"/>
                    </a:lnTo>
                    <a:lnTo>
                      <a:pt x="629" y="210"/>
                    </a:lnTo>
                    <a:lnTo>
                      <a:pt x="613" y="213"/>
                    </a:lnTo>
                    <a:lnTo>
                      <a:pt x="596" y="216"/>
                    </a:lnTo>
                    <a:lnTo>
                      <a:pt x="579" y="219"/>
                    </a:lnTo>
                    <a:lnTo>
                      <a:pt x="562" y="221"/>
                    </a:lnTo>
                    <a:lnTo>
                      <a:pt x="545" y="224"/>
                    </a:lnTo>
                    <a:lnTo>
                      <a:pt x="531" y="226"/>
                    </a:lnTo>
                    <a:lnTo>
                      <a:pt x="517" y="227"/>
                    </a:lnTo>
                    <a:lnTo>
                      <a:pt x="502" y="230"/>
                    </a:lnTo>
                    <a:lnTo>
                      <a:pt x="487" y="231"/>
                    </a:lnTo>
                    <a:lnTo>
                      <a:pt x="472" y="233"/>
                    </a:lnTo>
                    <a:lnTo>
                      <a:pt x="457" y="234"/>
                    </a:lnTo>
                    <a:lnTo>
                      <a:pt x="443" y="235"/>
                    </a:lnTo>
                    <a:lnTo>
                      <a:pt x="430" y="236"/>
                    </a:lnTo>
                    <a:lnTo>
                      <a:pt x="407" y="238"/>
                    </a:lnTo>
                    <a:lnTo>
                      <a:pt x="384" y="238"/>
                    </a:lnTo>
                    <a:lnTo>
                      <a:pt x="359" y="239"/>
                    </a:lnTo>
                    <a:lnTo>
                      <a:pt x="336" y="240"/>
                    </a:lnTo>
                    <a:lnTo>
                      <a:pt x="312" y="241"/>
                    </a:lnTo>
                    <a:lnTo>
                      <a:pt x="288" y="241"/>
                    </a:lnTo>
                    <a:lnTo>
                      <a:pt x="265" y="242"/>
                    </a:lnTo>
                    <a:lnTo>
                      <a:pt x="241" y="242"/>
                    </a:lnTo>
                    <a:lnTo>
                      <a:pt x="218" y="242"/>
                    </a:lnTo>
                    <a:lnTo>
                      <a:pt x="194" y="242"/>
                    </a:lnTo>
                    <a:lnTo>
                      <a:pt x="170" y="242"/>
                    </a:lnTo>
                    <a:lnTo>
                      <a:pt x="147" y="242"/>
                    </a:lnTo>
                    <a:lnTo>
                      <a:pt x="125" y="241"/>
                    </a:lnTo>
                    <a:lnTo>
                      <a:pt x="102" y="240"/>
                    </a:lnTo>
                    <a:lnTo>
                      <a:pt x="80" y="238"/>
                    </a:lnTo>
                    <a:lnTo>
                      <a:pt x="58" y="235"/>
                    </a:lnTo>
                    <a:lnTo>
                      <a:pt x="55" y="230"/>
                    </a:lnTo>
                    <a:lnTo>
                      <a:pt x="48" y="215"/>
                    </a:lnTo>
                    <a:lnTo>
                      <a:pt x="40" y="194"/>
                    </a:lnTo>
                    <a:lnTo>
                      <a:pt x="33" y="170"/>
                    </a:lnTo>
                    <a:lnTo>
                      <a:pt x="46" y="173"/>
                    </a:lnTo>
                    <a:lnTo>
                      <a:pt x="63" y="175"/>
                    </a:lnTo>
                    <a:lnTo>
                      <a:pt x="84" y="178"/>
                    </a:lnTo>
                    <a:lnTo>
                      <a:pt x="109" y="180"/>
                    </a:lnTo>
                    <a:lnTo>
                      <a:pt x="137" y="181"/>
                    </a:lnTo>
                    <a:lnTo>
                      <a:pt x="167" y="182"/>
                    </a:lnTo>
                    <a:lnTo>
                      <a:pt x="199" y="182"/>
                    </a:lnTo>
                    <a:lnTo>
                      <a:pt x="232" y="182"/>
                    </a:lnTo>
                    <a:lnTo>
                      <a:pt x="266" y="182"/>
                    </a:lnTo>
                    <a:lnTo>
                      <a:pt x="299" y="182"/>
                    </a:lnTo>
                    <a:lnTo>
                      <a:pt x="332" y="181"/>
                    </a:lnTo>
                    <a:lnTo>
                      <a:pt x="363" y="181"/>
                    </a:lnTo>
                    <a:lnTo>
                      <a:pt x="392" y="180"/>
                    </a:lnTo>
                    <a:lnTo>
                      <a:pt x="417" y="179"/>
                    </a:lnTo>
                    <a:lnTo>
                      <a:pt x="440" y="178"/>
                    </a:lnTo>
                    <a:lnTo>
                      <a:pt x="458" y="177"/>
                    </a:lnTo>
                    <a:lnTo>
                      <a:pt x="468" y="177"/>
                    </a:lnTo>
                    <a:lnTo>
                      <a:pt x="478" y="175"/>
                    </a:lnTo>
                    <a:lnTo>
                      <a:pt x="488" y="174"/>
                    </a:lnTo>
                    <a:lnTo>
                      <a:pt x="500" y="174"/>
                    </a:lnTo>
                    <a:lnTo>
                      <a:pt x="510" y="173"/>
                    </a:lnTo>
                    <a:lnTo>
                      <a:pt x="521" y="172"/>
                    </a:lnTo>
                    <a:lnTo>
                      <a:pt x="531" y="171"/>
                    </a:lnTo>
                    <a:lnTo>
                      <a:pt x="540" y="170"/>
                    </a:lnTo>
                    <a:lnTo>
                      <a:pt x="561" y="167"/>
                    </a:lnTo>
                    <a:lnTo>
                      <a:pt x="583" y="165"/>
                    </a:lnTo>
                    <a:lnTo>
                      <a:pt x="604" y="162"/>
                    </a:lnTo>
                    <a:lnTo>
                      <a:pt x="627" y="159"/>
                    </a:lnTo>
                    <a:lnTo>
                      <a:pt x="649" y="157"/>
                    </a:lnTo>
                    <a:lnTo>
                      <a:pt x="671" y="153"/>
                    </a:lnTo>
                    <a:lnTo>
                      <a:pt x="691" y="151"/>
                    </a:lnTo>
                    <a:lnTo>
                      <a:pt x="712" y="149"/>
                    </a:lnTo>
                    <a:lnTo>
                      <a:pt x="716" y="148"/>
                    </a:lnTo>
                    <a:lnTo>
                      <a:pt x="719" y="145"/>
                    </a:lnTo>
                    <a:lnTo>
                      <a:pt x="720" y="143"/>
                    </a:lnTo>
                    <a:lnTo>
                      <a:pt x="721" y="140"/>
                    </a:lnTo>
                    <a:lnTo>
                      <a:pt x="717" y="138"/>
                    </a:lnTo>
                    <a:lnTo>
                      <a:pt x="704" y="138"/>
                    </a:lnTo>
                    <a:lnTo>
                      <a:pt x="686" y="140"/>
                    </a:lnTo>
                    <a:lnTo>
                      <a:pt x="661" y="141"/>
                    </a:lnTo>
                    <a:lnTo>
                      <a:pt x="633" y="143"/>
                    </a:lnTo>
                    <a:lnTo>
                      <a:pt x="601" y="145"/>
                    </a:lnTo>
                    <a:lnTo>
                      <a:pt x="570" y="148"/>
                    </a:lnTo>
                    <a:lnTo>
                      <a:pt x="538" y="150"/>
                    </a:lnTo>
                    <a:lnTo>
                      <a:pt x="528" y="151"/>
                    </a:lnTo>
                    <a:lnTo>
                      <a:pt x="516" y="152"/>
                    </a:lnTo>
                    <a:lnTo>
                      <a:pt x="506" y="153"/>
                    </a:lnTo>
                    <a:lnTo>
                      <a:pt x="494" y="153"/>
                    </a:lnTo>
                    <a:lnTo>
                      <a:pt x="484" y="155"/>
                    </a:lnTo>
                    <a:lnTo>
                      <a:pt x="473" y="156"/>
                    </a:lnTo>
                    <a:lnTo>
                      <a:pt x="464" y="157"/>
                    </a:lnTo>
                    <a:lnTo>
                      <a:pt x="456" y="157"/>
                    </a:lnTo>
                    <a:lnTo>
                      <a:pt x="439" y="158"/>
                    </a:lnTo>
                    <a:lnTo>
                      <a:pt x="417" y="158"/>
                    </a:lnTo>
                    <a:lnTo>
                      <a:pt x="389" y="159"/>
                    </a:lnTo>
                    <a:lnTo>
                      <a:pt x="359" y="159"/>
                    </a:lnTo>
                    <a:lnTo>
                      <a:pt x="327" y="159"/>
                    </a:lnTo>
                    <a:lnTo>
                      <a:pt x="291" y="160"/>
                    </a:lnTo>
                    <a:lnTo>
                      <a:pt x="256" y="160"/>
                    </a:lnTo>
                    <a:lnTo>
                      <a:pt x="220" y="160"/>
                    </a:lnTo>
                    <a:lnTo>
                      <a:pt x="185" y="159"/>
                    </a:lnTo>
                    <a:lnTo>
                      <a:pt x="152" y="159"/>
                    </a:lnTo>
                    <a:lnTo>
                      <a:pt x="121" y="158"/>
                    </a:lnTo>
                    <a:lnTo>
                      <a:pt x="93" y="157"/>
                    </a:lnTo>
                    <a:lnTo>
                      <a:pt x="69" y="156"/>
                    </a:lnTo>
                    <a:lnTo>
                      <a:pt x="50" y="153"/>
                    </a:lnTo>
                    <a:lnTo>
                      <a:pt x="38" y="151"/>
                    </a:lnTo>
                    <a:lnTo>
                      <a:pt x="32" y="148"/>
                    </a:lnTo>
                    <a:lnTo>
                      <a:pt x="56" y="147"/>
                    </a:lnTo>
                    <a:lnTo>
                      <a:pt x="78" y="145"/>
                    </a:lnTo>
                    <a:lnTo>
                      <a:pt x="101" y="143"/>
                    </a:lnTo>
                    <a:lnTo>
                      <a:pt x="123" y="140"/>
                    </a:lnTo>
                    <a:lnTo>
                      <a:pt x="144" y="136"/>
                    </a:lnTo>
                    <a:lnTo>
                      <a:pt x="166" y="132"/>
                    </a:lnTo>
                    <a:lnTo>
                      <a:pt x="186" y="127"/>
                    </a:lnTo>
                    <a:lnTo>
                      <a:pt x="207" y="121"/>
                    </a:lnTo>
                    <a:lnTo>
                      <a:pt x="227" y="115"/>
                    </a:lnTo>
                    <a:lnTo>
                      <a:pt x="247" y="110"/>
                    </a:lnTo>
                    <a:lnTo>
                      <a:pt x="267" y="104"/>
                    </a:lnTo>
                    <a:lnTo>
                      <a:pt x="288" y="97"/>
                    </a:lnTo>
                    <a:lnTo>
                      <a:pt x="309" y="91"/>
                    </a:lnTo>
                    <a:lnTo>
                      <a:pt x="328" y="85"/>
                    </a:lnTo>
                    <a:lnTo>
                      <a:pt x="350" y="79"/>
                    </a:lnTo>
                    <a:lnTo>
                      <a:pt x="371" y="73"/>
                    </a:lnTo>
                    <a:lnTo>
                      <a:pt x="387" y="68"/>
                    </a:lnTo>
                    <a:lnTo>
                      <a:pt x="404" y="61"/>
                    </a:lnTo>
                    <a:lnTo>
                      <a:pt x="423" y="54"/>
                    </a:lnTo>
                    <a:lnTo>
                      <a:pt x="440" y="47"/>
                    </a:lnTo>
                    <a:lnTo>
                      <a:pt x="456" y="40"/>
                    </a:lnTo>
                    <a:lnTo>
                      <a:pt x="469" y="36"/>
                    </a:lnTo>
                    <a:lnTo>
                      <a:pt x="478" y="31"/>
                    </a:lnTo>
                    <a:lnTo>
                      <a:pt x="481" y="30"/>
                    </a:lnTo>
                    <a:lnTo>
                      <a:pt x="487" y="32"/>
                    </a:lnTo>
                    <a:lnTo>
                      <a:pt x="493" y="34"/>
                    </a:lnTo>
                    <a:lnTo>
                      <a:pt x="499" y="36"/>
                    </a:lnTo>
                    <a:lnTo>
                      <a:pt x="506" y="38"/>
                    </a:lnTo>
                    <a:lnTo>
                      <a:pt x="513" y="40"/>
                    </a:lnTo>
                    <a:lnTo>
                      <a:pt x="518" y="43"/>
                    </a:lnTo>
                    <a:lnTo>
                      <a:pt x="524" y="44"/>
                    </a:lnTo>
                    <a:lnTo>
                      <a:pt x="530" y="46"/>
                    </a:lnTo>
                    <a:lnTo>
                      <a:pt x="545" y="52"/>
                    </a:lnTo>
                    <a:lnTo>
                      <a:pt x="560" y="57"/>
                    </a:lnTo>
                    <a:lnTo>
                      <a:pt x="575" y="62"/>
                    </a:lnTo>
                    <a:lnTo>
                      <a:pt x="590" y="68"/>
                    </a:lnTo>
                    <a:lnTo>
                      <a:pt x="606" y="73"/>
                    </a:lnTo>
                    <a:lnTo>
                      <a:pt x="621" y="79"/>
                    </a:lnTo>
                    <a:lnTo>
                      <a:pt x="637" y="84"/>
                    </a:lnTo>
                    <a:lnTo>
                      <a:pt x="652" y="90"/>
                    </a:lnTo>
                    <a:lnTo>
                      <a:pt x="666" y="96"/>
                    </a:lnTo>
                    <a:lnTo>
                      <a:pt x="680" y="102"/>
                    </a:lnTo>
                    <a:lnTo>
                      <a:pt x="694" y="107"/>
                    </a:lnTo>
                    <a:lnTo>
                      <a:pt x="706" y="113"/>
                    </a:lnTo>
                    <a:lnTo>
                      <a:pt x="720" y="119"/>
                    </a:lnTo>
                    <a:lnTo>
                      <a:pt x="733" y="125"/>
                    </a:lnTo>
                    <a:lnTo>
                      <a:pt x="745" y="130"/>
                    </a:lnTo>
                    <a:lnTo>
                      <a:pt x="758" y="136"/>
                    </a:lnTo>
                    <a:lnTo>
                      <a:pt x="760" y="133"/>
                    </a:lnTo>
                    <a:lnTo>
                      <a:pt x="758" y="121"/>
                    </a:lnTo>
                    <a:lnTo>
                      <a:pt x="754" y="108"/>
                    </a:lnTo>
                    <a:lnTo>
                      <a:pt x="748" y="102"/>
                    </a:lnTo>
                    <a:lnTo>
                      <a:pt x="740" y="98"/>
                    </a:lnTo>
                    <a:lnTo>
                      <a:pt x="730" y="94"/>
                    </a:lnTo>
                    <a:lnTo>
                      <a:pt x="722" y="90"/>
                    </a:lnTo>
                    <a:lnTo>
                      <a:pt x="714" y="87"/>
                    </a:lnTo>
                    <a:lnTo>
                      <a:pt x="705" y="83"/>
                    </a:lnTo>
                    <a:lnTo>
                      <a:pt x="697" y="80"/>
                    </a:lnTo>
                    <a:lnTo>
                      <a:pt x="689" y="75"/>
                    </a:lnTo>
                    <a:lnTo>
                      <a:pt x="681" y="72"/>
                    </a:lnTo>
                    <a:lnTo>
                      <a:pt x="662" y="64"/>
                    </a:lnTo>
                    <a:lnTo>
                      <a:pt x="644" y="57"/>
                    </a:lnTo>
                    <a:lnTo>
                      <a:pt x="626" y="50"/>
                    </a:lnTo>
                    <a:lnTo>
                      <a:pt x="606" y="42"/>
                    </a:lnTo>
                    <a:lnTo>
                      <a:pt x="588" y="35"/>
                    </a:lnTo>
                    <a:lnTo>
                      <a:pt x="568" y="28"/>
                    </a:lnTo>
                    <a:lnTo>
                      <a:pt x="548" y="22"/>
                    </a:lnTo>
                    <a:lnTo>
                      <a:pt x="528" y="15"/>
                    </a:lnTo>
                    <a:lnTo>
                      <a:pt x="522" y="13"/>
                    </a:lnTo>
                    <a:lnTo>
                      <a:pt x="516" y="12"/>
                    </a:lnTo>
                    <a:lnTo>
                      <a:pt x="510" y="9"/>
                    </a:lnTo>
                    <a:lnTo>
                      <a:pt x="505" y="7"/>
                    </a:lnTo>
                    <a:lnTo>
                      <a:pt x="499" y="6"/>
                    </a:lnTo>
                    <a:lnTo>
                      <a:pt x="493" y="4"/>
                    </a:lnTo>
                    <a:lnTo>
                      <a:pt x="487" y="2"/>
                    </a:lnTo>
                    <a:lnTo>
                      <a:pt x="481" y="0"/>
                    </a:lnTo>
                    <a:lnTo>
                      <a:pt x="477" y="1"/>
                    </a:lnTo>
                    <a:lnTo>
                      <a:pt x="468" y="6"/>
                    </a:lnTo>
                    <a:lnTo>
                      <a:pt x="453" y="11"/>
                    </a:lnTo>
                    <a:lnTo>
                      <a:pt x="437" y="17"/>
                    </a:lnTo>
                    <a:lnTo>
                      <a:pt x="417" y="25"/>
                    </a:lnTo>
                    <a:lnTo>
                      <a:pt x="398" y="32"/>
                    </a:lnTo>
                    <a:lnTo>
                      <a:pt x="381" y="38"/>
                    </a:lnTo>
                    <a:lnTo>
                      <a:pt x="366" y="44"/>
                    </a:lnTo>
                    <a:lnTo>
                      <a:pt x="348" y="50"/>
                    </a:lnTo>
                    <a:lnTo>
                      <a:pt x="330" y="55"/>
                    </a:lnTo>
                    <a:lnTo>
                      <a:pt x="314" y="61"/>
                    </a:lnTo>
                    <a:lnTo>
                      <a:pt x="298" y="67"/>
                    </a:lnTo>
                    <a:lnTo>
                      <a:pt x="282" y="72"/>
                    </a:lnTo>
                    <a:lnTo>
                      <a:pt x="266" y="77"/>
                    </a:lnTo>
                    <a:lnTo>
                      <a:pt x="249" y="82"/>
                    </a:lnTo>
                    <a:lnTo>
                      <a:pt x="230" y="88"/>
                    </a:lnTo>
                    <a:lnTo>
                      <a:pt x="211" y="92"/>
                    </a:lnTo>
                    <a:lnTo>
                      <a:pt x="189" y="98"/>
                    </a:lnTo>
                    <a:lnTo>
                      <a:pt x="166" y="103"/>
                    </a:lnTo>
                    <a:lnTo>
                      <a:pt x="139" y="108"/>
                    </a:lnTo>
                    <a:lnTo>
                      <a:pt x="109" y="114"/>
                    </a:lnTo>
                    <a:lnTo>
                      <a:pt x="77" y="120"/>
                    </a:lnTo>
                    <a:lnTo>
                      <a:pt x="40" y="126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2" y="155"/>
                    </a:lnTo>
                    <a:lnTo>
                      <a:pt x="5" y="177"/>
                    </a:lnTo>
                    <a:lnTo>
                      <a:pt x="12" y="201"/>
                    </a:lnTo>
                    <a:lnTo>
                      <a:pt x="20" y="223"/>
                    </a:lnTo>
                    <a:lnTo>
                      <a:pt x="28" y="242"/>
                    </a:lnTo>
                    <a:lnTo>
                      <a:pt x="34" y="256"/>
                    </a:lnTo>
                    <a:lnTo>
                      <a:pt x="37" y="262"/>
                    </a:lnTo>
                    <a:lnTo>
                      <a:pt x="63" y="263"/>
                    </a:lnTo>
                    <a:lnTo>
                      <a:pt x="88" y="263"/>
                    </a:lnTo>
                    <a:lnTo>
                      <a:pt x="115" y="263"/>
                    </a:lnTo>
                    <a:lnTo>
                      <a:pt x="140" y="263"/>
                    </a:lnTo>
                    <a:lnTo>
                      <a:pt x="164" y="263"/>
                    </a:lnTo>
                    <a:lnTo>
                      <a:pt x="190" y="263"/>
                    </a:lnTo>
                    <a:lnTo>
                      <a:pt x="214" y="263"/>
                    </a:lnTo>
                    <a:lnTo>
                      <a:pt x="238" y="262"/>
                    </a:lnTo>
                    <a:lnTo>
                      <a:pt x="262" y="262"/>
                    </a:lnTo>
                    <a:lnTo>
                      <a:pt x="287" y="261"/>
                    </a:lnTo>
                    <a:lnTo>
                      <a:pt x="311" y="260"/>
                    </a:lnTo>
                    <a:lnTo>
                      <a:pt x="335" y="260"/>
                    </a:lnTo>
                    <a:lnTo>
                      <a:pt x="358" y="258"/>
                    </a:lnTo>
                    <a:lnTo>
                      <a:pt x="382" y="257"/>
                    </a:lnTo>
                    <a:lnTo>
                      <a:pt x="405" y="257"/>
                    </a:lnTo>
                    <a:lnTo>
                      <a:pt x="430" y="256"/>
                    </a:lnTo>
                    <a:lnTo>
                      <a:pt x="443" y="255"/>
                    </a:lnTo>
                    <a:lnTo>
                      <a:pt x="458" y="254"/>
                    </a:lnTo>
                    <a:lnTo>
                      <a:pt x="473" y="253"/>
                    </a:lnTo>
                    <a:lnTo>
                      <a:pt x="488" y="251"/>
                    </a:lnTo>
                    <a:lnTo>
                      <a:pt x="505" y="249"/>
                    </a:lnTo>
                    <a:lnTo>
                      <a:pt x="520" y="248"/>
                    </a:lnTo>
                    <a:lnTo>
                      <a:pt x="535" y="246"/>
                    </a:lnTo>
                    <a:lnTo>
                      <a:pt x="547" y="245"/>
                    </a:lnTo>
                    <a:lnTo>
                      <a:pt x="573" y="241"/>
                    </a:lnTo>
                    <a:lnTo>
                      <a:pt x="598" y="238"/>
                    </a:lnTo>
                    <a:lnTo>
                      <a:pt x="622" y="233"/>
                    </a:lnTo>
                    <a:lnTo>
                      <a:pt x="645" y="230"/>
                    </a:lnTo>
                    <a:lnTo>
                      <a:pt x="665" y="226"/>
                    </a:lnTo>
                    <a:lnTo>
                      <a:pt x="682" y="223"/>
                    </a:lnTo>
                    <a:lnTo>
                      <a:pt x="696" y="219"/>
                    </a:lnTo>
                    <a:lnTo>
                      <a:pt x="705" y="217"/>
                    </a:lnTo>
                    <a:lnTo>
                      <a:pt x="697" y="239"/>
                    </a:lnTo>
                    <a:lnTo>
                      <a:pt x="690" y="260"/>
                    </a:lnTo>
                    <a:lnTo>
                      <a:pt x="682" y="281"/>
                    </a:lnTo>
                    <a:lnTo>
                      <a:pt x="673" y="303"/>
                    </a:lnTo>
                    <a:lnTo>
                      <a:pt x="671" y="303"/>
                    </a:lnTo>
                    <a:lnTo>
                      <a:pt x="662" y="303"/>
                    </a:lnTo>
                    <a:lnTo>
                      <a:pt x="651" y="304"/>
                    </a:lnTo>
                    <a:lnTo>
                      <a:pt x="636" y="306"/>
                    </a:lnTo>
                    <a:lnTo>
                      <a:pt x="618" y="308"/>
                    </a:lnTo>
                    <a:lnTo>
                      <a:pt x="597" y="310"/>
                    </a:lnTo>
                    <a:lnTo>
                      <a:pt x="575" y="313"/>
                    </a:lnTo>
                    <a:lnTo>
                      <a:pt x="552" y="315"/>
                    </a:lnTo>
                    <a:lnTo>
                      <a:pt x="539" y="316"/>
                    </a:lnTo>
                    <a:lnTo>
                      <a:pt x="524" y="318"/>
                    </a:lnTo>
                    <a:lnTo>
                      <a:pt x="510" y="319"/>
                    </a:lnTo>
                    <a:lnTo>
                      <a:pt x="494" y="321"/>
                    </a:lnTo>
                    <a:lnTo>
                      <a:pt x="479" y="323"/>
                    </a:lnTo>
                    <a:lnTo>
                      <a:pt x="463" y="324"/>
                    </a:lnTo>
                    <a:lnTo>
                      <a:pt x="448" y="326"/>
                    </a:lnTo>
                    <a:lnTo>
                      <a:pt x="433" y="328"/>
                    </a:lnTo>
                    <a:lnTo>
                      <a:pt x="410" y="330"/>
                    </a:lnTo>
                    <a:lnTo>
                      <a:pt x="388" y="332"/>
                    </a:lnTo>
                    <a:lnTo>
                      <a:pt x="365" y="333"/>
                    </a:lnTo>
                    <a:lnTo>
                      <a:pt x="342" y="336"/>
                    </a:lnTo>
                    <a:lnTo>
                      <a:pt x="319" y="338"/>
                    </a:lnTo>
                    <a:lnTo>
                      <a:pt x="296" y="339"/>
                    </a:lnTo>
                    <a:lnTo>
                      <a:pt x="274" y="341"/>
                    </a:lnTo>
                    <a:lnTo>
                      <a:pt x="252" y="343"/>
                    </a:lnTo>
                    <a:lnTo>
                      <a:pt x="231" y="344"/>
                    </a:lnTo>
                    <a:lnTo>
                      <a:pt x="211" y="345"/>
                    </a:lnTo>
                    <a:lnTo>
                      <a:pt x="191" y="346"/>
                    </a:lnTo>
                    <a:lnTo>
                      <a:pt x="171" y="346"/>
                    </a:lnTo>
                    <a:lnTo>
                      <a:pt x="154" y="346"/>
                    </a:lnTo>
                    <a:lnTo>
                      <a:pt x="137" y="347"/>
                    </a:lnTo>
                    <a:lnTo>
                      <a:pt x="121" y="346"/>
                    </a:lnTo>
                    <a:lnTo>
                      <a:pt x="107" y="346"/>
                    </a:lnTo>
                    <a:lnTo>
                      <a:pt x="106" y="348"/>
                    </a:lnTo>
                    <a:lnTo>
                      <a:pt x="106" y="354"/>
                    </a:lnTo>
                    <a:lnTo>
                      <a:pt x="107" y="361"/>
                    </a:lnTo>
                    <a:lnTo>
                      <a:pt x="109" y="363"/>
                    </a:lnTo>
                    <a:lnTo>
                      <a:pt x="126" y="364"/>
                    </a:lnTo>
                    <a:lnTo>
                      <a:pt x="145" y="366"/>
                    </a:lnTo>
                    <a:lnTo>
                      <a:pt x="164" y="367"/>
                    </a:lnTo>
                    <a:lnTo>
                      <a:pt x="184" y="367"/>
                    </a:lnTo>
                    <a:lnTo>
                      <a:pt x="204" y="367"/>
                    </a:lnTo>
                    <a:lnTo>
                      <a:pt x="224" y="367"/>
                    </a:lnTo>
                    <a:lnTo>
                      <a:pt x="245" y="367"/>
                    </a:lnTo>
                    <a:lnTo>
                      <a:pt x="267" y="366"/>
                    </a:lnTo>
                    <a:lnTo>
                      <a:pt x="288" y="364"/>
                    </a:lnTo>
                    <a:lnTo>
                      <a:pt x="310" y="363"/>
                    </a:lnTo>
                    <a:lnTo>
                      <a:pt x="332" y="362"/>
                    </a:lnTo>
                    <a:lnTo>
                      <a:pt x="352" y="360"/>
                    </a:lnTo>
                    <a:lnTo>
                      <a:pt x="374" y="359"/>
                    </a:lnTo>
                    <a:lnTo>
                      <a:pt x="395" y="356"/>
                    </a:lnTo>
                    <a:lnTo>
                      <a:pt x="416" y="355"/>
                    </a:lnTo>
                    <a:lnTo>
                      <a:pt x="437" y="353"/>
                    </a:lnTo>
                    <a:lnTo>
                      <a:pt x="452" y="351"/>
                    </a:lnTo>
                    <a:lnTo>
                      <a:pt x="467" y="349"/>
                    </a:lnTo>
                    <a:lnTo>
                      <a:pt x="481" y="347"/>
                    </a:lnTo>
                    <a:lnTo>
                      <a:pt x="496" y="346"/>
                    </a:lnTo>
                    <a:lnTo>
                      <a:pt x="511" y="344"/>
                    </a:lnTo>
                    <a:lnTo>
                      <a:pt x="525" y="343"/>
                    </a:lnTo>
                    <a:lnTo>
                      <a:pt x="539" y="340"/>
                    </a:lnTo>
                    <a:lnTo>
                      <a:pt x="552" y="339"/>
                    </a:lnTo>
                    <a:lnTo>
                      <a:pt x="574" y="336"/>
                    </a:lnTo>
                    <a:lnTo>
                      <a:pt x="594" y="333"/>
                    </a:lnTo>
                    <a:lnTo>
                      <a:pt x="613" y="331"/>
                    </a:lnTo>
                    <a:lnTo>
                      <a:pt x="629" y="329"/>
                    </a:lnTo>
                    <a:lnTo>
                      <a:pt x="643" y="328"/>
                    </a:lnTo>
                    <a:lnTo>
                      <a:pt x="653" y="325"/>
                    </a:lnTo>
                    <a:lnTo>
                      <a:pt x="659" y="325"/>
                    </a:lnTo>
                    <a:lnTo>
                      <a:pt x="661" y="325"/>
                    </a:lnTo>
                    <a:lnTo>
                      <a:pt x="652" y="340"/>
                    </a:lnTo>
                    <a:lnTo>
                      <a:pt x="641" y="355"/>
                    </a:lnTo>
                    <a:lnTo>
                      <a:pt x="628" y="370"/>
                    </a:lnTo>
                    <a:lnTo>
                      <a:pt x="614" y="385"/>
                    </a:lnTo>
                    <a:lnTo>
                      <a:pt x="600" y="399"/>
                    </a:lnTo>
                    <a:lnTo>
                      <a:pt x="585" y="412"/>
                    </a:lnTo>
                    <a:lnTo>
                      <a:pt x="570" y="423"/>
                    </a:lnTo>
                    <a:lnTo>
                      <a:pt x="556" y="435"/>
                    </a:lnTo>
                    <a:lnTo>
                      <a:pt x="544" y="443"/>
                    </a:lnTo>
                    <a:lnTo>
                      <a:pt x="529" y="452"/>
                    </a:lnTo>
                    <a:lnTo>
                      <a:pt x="515" y="461"/>
                    </a:lnTo>
                    <a:lnTo>
                      <a:pt x="499" y="472"/>
                    </a:lnTo>
                    <a:lnTo>
                      <a:pt x="483" y="481"/>
                    </a:lnTo>
                    <a:lnTo>
                      <a:pt x="467" y="491"/>
                    </a:lnTo>
                    <a:lnTo>
                      <a:pt x="450" y="502"/>
                    </a:lnTo>
                    <a:lnTo>
                      <a:pt x="433" y="512"/>
                    </a:lnTo>
                    <a:lnTo>
                      <a:pt x="416" y="521"/>
                    </a:lnTo>
                    <a:lnTo>
                      <a:pt x="398" y="532"/>
                    </a:lnTo>
                    <a:lnTo>
                      <a:pt x="381" y="542"/>
                    </a:lnTo>
                    <a:lnTo>
                      <a:pt x="365" y="552"/>
                    </a:lnTo>
                    <a:lnTo>
                      <a:pt x="348" y="562"/>
                    </a:lnTo>
                    <a:lnTo>
                      <a:pt x="332" y="571"/>
                    </a:lnTo>
                    <a:lnTo>
                      <a:pt x="315" y="580"/>
                    </a:lnTo>
                    <a:lnTo>
                      <a:pt x="299" y="589"/>
                    </a:lnTo>
                    <a:lnTo>
                      <a:pt x="298" y="594"/>
                    </a:lnTo>
                    <a:lnTo>
                      <a:pt x="302" y="597"/>
                    </a:lnTo>
                    <a:lnTo>
                      <a:pt x="309" y="601"/>
                    </a:lnTo>
                    <a:lnTo>
                      <a:pt x="315" y="602"/>
                    </a:lnTo>
                    <a:lnTo>
                      <a:pt x="322" y="600"/>
                    </a:lnTo>
                    <a:lnTo>
                      <a:pt x="332" y="596"/>
                    </a:lnTo>
                    <a:lnTo>
                      <a:pt x="342" y="592"/>
                    </a:lnTo>
                    <a:lnTo>
                      <a:pt x="355" y="586"/>
                    </a:lnTo>
                    <a:lnTo>
                      <a:pt x="367" y="580"/>
                    </a:lnTo>
                    <a:lnTo>
                      <a:pt x="382" y="572"/>
                    </a:lnTo>
                    <a:lnTo>
                      <a:pt x="398" y="564"/>
                    </a:lnTo>
                    <a:lnTo>
                      <a:pt x="415" y="555"/>
                    </a:lnTo>
                    <a:lnTo>
                      <a:pt x="432" y="544"/>
                    </a:lnTo>
                    <a:lnTo>
                      <a:pt x="449" y="534"/>
                    </a:lnTo>
                    <a:lnTo>
                      <a:pt x="467" y="523"/>
                    </a:lnTo>
                    <a:lnTo>
                      <a:pt x="485" y="512"/>
                    </a:lnTo>
                    <a:lnTo>
                      <a:pt x="503" y="500"/>
                    </a:lnTo>
                    <a:lnTo>
                      <a:pt x="522" y="489"/>
                    </a:lnTo>
                    <a:lnTo>
                      <a:pt x="539" y="476"/>
                    </a:lnTo>
                    <a:lnTo>
                      <a:pt x="556" y="465"/>
                    </a:lnTo>
                    <a:lnTo>
                      <a:pt x="576" y="450"/>
                    </a:lnTo>
                    <a:lnTo>
                      <a:pt x="596" y="435"/>
                    </a:lnTo>
                    <a:lnTo>
                      <a:pt x="615" y="419"/>
                    </a:lnTo>
                    <a:lnTo>
                      <a:pt x="633" y="402"/>
                    </a:lnTo>
                    <a:lnTo>
                      <a:pt x="650" y="387"/>
                    </a:lnTo>
                    <a:lnTo>
                      <a:pt x="665" y="372"/>
                    </a:lnTo>
                    <a:lnTo>
                      <a:pt x="676" y="359"/>
                    </a:lnTo>
                    <a:lnTo>
                      <a:pt x="684" y="346"/>
                    </a:lnTo>
                    <a:lnTo>
                      <a:pt x="694" y="329"/>
                    </a:lnTo>
                    <a:lnTo>
                      <a:pt x="702" y="308"/>
                    </a:lnTo>
                    <a:lnTo>
                      <a:pt x="711" y="286"/>
                    </a:lnTo>
                    <a:lnTo>
                      <a:pt x="719" y="264"/>
                    </a:lnTo>
                    <a:lnTo>
                      <a:pt x="726" y="245"/>
                    </a:lnTo>
                    <a:lnTo>
                      <a:pt x="732" y="227"/>
                    </a:lnTo>
                    <a:lnTo>
                      <a:pt x="735" y="217"/>
                    </a:lnTo>
                    <a:lnTo>
                      <a:pt x="736" y="212"/>
                    </a:lnTo>
                    <a:lnTo>
                      <a:pt x="744" y="210"/>
                    </a:lnTo>
                    <a:lnTo>
                      <a:pt x="752" y="209"/>
                    </a:lnTo>
                    <a:lnTo>
                      <a:pt x="759" y="206"/>
                    </a:lnTo>
                    <a:lnTo>
                      <a:pt x="767" y="205"/>
                    </a:lnTo>
                    <a:lnTo>
                      <a:pt x="770" y="204"/>
                    </a:lnTo>
                    <a:lnTo>
                      <a:pt x="771" y="201"/>
                    </a:lnTo>
                    <a:lnTo>
                      <a:pt x="772" y="196"/>
                    </a:lnTo>
                    <a:lnTo>
                      <a:pt x="772" y="190"/>
                    </a:lnTo>
                    <a:lnTo>
                      <a:pt x="772" y="186"/>
                    </a:lnTo>
                    <a:lnTo>
                      <a:pt x="771" y="182"/>
                    </a:lnTo>
                    <a:lnTo>
                      <a:pt x="770" y="180"/>
                    </a:lnTo>
                    <a:lnTo>
                      <a:pt x="769" y="18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  <p:grpSp>
          <p:nvGrpSpPr>
            <p:cNvPr id="75" name="Group 36"/>
            <p:cNvGrpSpPr>
              <a:grpSpLocks noChangeAspect="1"/>
            </p:cNvGrpSpPr>
            <p:nvPr/>
          </p:nvGrpSpPr>
          <p:grpSpPr bwMode="auto">
            <a:xfrm rot="3867522">
              <a:off x="7939634" y="5531570"/>
              <a:ext cx="915077" cy="703721"/>
              <a:chOff x="2331" y="2718"/>
              <a:chExt cx="1143" cy="879"/>
            </a:xfrm>
          </p:grpSpPr>
          <p:sp>
            <p:nvSpPr>
              <p:cNvPr id="76" name="AutoShape 35"/>
              <p:cNvSpPr>
                <a:spLocks noChangeAspect="1" noChangeArrowheads="1" noTextEdit="1"/>
              </p:cNvSpPr>
              <p:nvPr/>
            </p:nvSpPr>
            <p:spPr bwMode="auto">
              <a:xfrm>
                <a:off x="2331" y="2718"/>
                <a:ext cx="1143" cy="8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2386" y="2940"/>
                <a:ext cx="907" cy="431"/>
              </a:xfrm>
              <a:custGeom>
                <a:avLst/>
                <a:gdLst>
                  <a:gd name="T0" fmla="*/ 1675 w 1814"/>
                  <a:gd name="T1" fmla="*/ 192 h 862"/>
                  <a:gd name="T2" fmla="*/ 1469 w 1814"/>
                  <a:gd name="T3" fmla="*/ 137 h 862"/>
                  <a:gd name="T4" fmla="*/ 1344 w 1814"/>
                  <a:gd name="T5" fmla="*/ 110 h 862"/>
                  <a:gd name="T6" fmla="*/ 1235 w 1814"/>
                  <a:gd name="T7" fmla="*/ 94 h 862"/>
                  <a:gd name="T8" fmla="*/ 1138 w 1814"/>
                  <a:gd name="T9" fmla="*/ 81 h 862"/>
                  <a:gd name="T10" fmla="*/ 1054 w 1814"/>
                  <a:gd name="T11" fmla="*/ 67 h 862"/>
                  <a:gd name="T12" fmla="*/ 825 w 1814"/>
                  <a:gd name="T13" fmla="*/ 36 h 862"/>
                  <a:gd name="T14" fmla="*/ 594 w 1814"/>
                  <a:gd name="T15" fmla="*/ 3 h 862"/>
                  <a:gd name="T16" fmla="*/ 473 w 1814"/>
                  <a:gd name="T17" fmla="*/ 22 h 862"/>
                  <a:gd name="T18" fmla="*/ 220 w 1814"/>
                  <a:gd name="T19" fmla="*/ 86 h 862"/>
                  <a:gd name="T20" fmla="*/ 6 w 1814"/>
                  <a:gd name="T21" fmla="*/ 142 h 862"/>
                  <a:gd name="T22" fmla="*/ 6 w 1814"/>
                  <a:gd name="T23" fmla="*/ 229 h 862"/>
                  <a:gd name="T24" fmla="*/ 33 w 1814"/>
                  <a:gd name="T25" fmla="*/ 265 h 862"/>
                  <a:gd name="T26" fmla="*/ 91 w 1814"/>
                  <a:gd name="T27" fmla="*/ 499 h 862"/>
                  <a:gd name="T28" fmla="*/ 132 w 1814"/>
                  <a:gd name="T29" fmla="*/ 552 h 862"/>
                  <a:gd name="T30" fmla="*/ 174 w 1814"/>
                  <a:gd name="T31" fmla="*/ 575 h 862"/>
                  <a:gd name="T32" fmla="*/ 311 w 1814"/>
                  <a:gd name="T33" fmla="*/ 623 h 862"/>
                  <a:gd name="T34" fmla="*/ 522 w 1814"/>
                  <a:gd name="T35" fmla="*/ 687 h 862"/>
                  <a:gd name="T36" fmla="*/ 743 w 1814"/>
                  <a:gd name="T37" fmla="*/ 739 h 862"/>
                  <a:gd name="T38" fmla="*/ 1076 w 1814"/>
                  <a:gd name="T39" fmla="*/ 807 h 862"/>
                  <a:gd name="T40" fmla="*/ 1301 w 1814"/>
                  <a:gd name="T41" fmla="*/ 847 h 862"/>
                  <a:gd name="T42" fmla="*/ 1417 w 1814"/>
                  <a:gd name="T43" fmla="*/ 856 h 862"/>
                  <a:gd name="T44" fmla="*/ 1588 w 1814"/>
                  <a:gd name="T45" fmla="*/ 862 h 862"/>
                  <a:gd name="T46" fmla="*/ 1681 w 1814"/>
                  <a:gd name="T47" fmla="*/ 851 h 862"/>
                  <a:gd name="T48" fmla="*/ 1620 w 1814"/>
                  <a:gd name="T49" fmla="*/ 837 h 862"/>
                  <a:gd name="T50" fmla="*/ 1438 w 1814"/>
                  <a:gd name="T51" fmla="*/ 825 h 862"/>
                  <a:gd name="T52" fmla="*/ 1238 w 1814"/>
                  <a:gd name="T53" fmla="*/ 803 h 862"/>
                  <a:gd name="T54" fmla="*/ 976 w 1814"/>
                  <a:gd name="T55" fmla="*/ 754 h 862"/>
                  <a:gd name="T56" fmla="*/ 673 w 1814"/>
                  <a:gd name="T57" fmla="*/ 691 h 862"/>
                  <a:gd name="T58" fmla="*/ 483 w 1814"/>
                  <a:gd name="T59" fmla="*/ 645 h 862"/>
                  <a:gd name="T60" fmla="*/ 289 w 1814"/>
                  <a:gd name="T61" fmla="*/ 584 h 862"/>
                  <a:gd name="T62" fmla="*/ 174 w 1814"/>
                  <a:gd name="T63" fmla="*/ 545 h 862"/>
                  <a:gd name="T64" fmla="*/ 134 w 1814"/>
                  <a:gd name="T65" fmla="*/ 520 h 862"/>
                  <a:gd name="T66" fmla="*/ 91 w 1814"/>
                  <a:gd name="T67" fmla="*/ 416 h 862"/>
                  <a:gd name="T68" fmla="*/ 81 w 1814"/>
                  <a:gd name="T69" fmla="*/ 280 h 862"/>
                  <a:gd name="T70" fmla="*/ 213 w 1814"/>
                  <a:gd name="T71" fmla="*/ 334 h 862"/>
                  <a:gd name="T72" fmla="*/ 323 w 1814"/>
                  <a:gd name="T73" fmla="*/ 373 h 862"/>
                  <a:gd name="T74" fmla="*/ 421 w 1814"/>
                  <a:gd name="T75" fmla="*/ 403 h 862"/>
                  <a:gd name="T76" fmla="*/ 564 w 1814"/>
                  <a:gd name="T77" fmla="*/ 434 h 862"/>
                  <a:gd name="T78" fmla="*/ 751 w 1814"/>
                  <a:gd name="T79" fmla="*/ 467 h 862"/>
                  <a:gd name="T80" fmla="*/ 970 w 1814"/>
                  <a:gd name="T81" fmla="*/ 496 h 862"/>
                  <a:gd name="T82" fmla="*/ 1206 w 1814"/>
                  <a:gd name="T83" fmla="*/ 516 h 862"/>
                  <a:gd name="T84" fmla="*/ 1409 w 1814"/>
                  <a:gd name="T85" fmla="*/ 517 h 862"/>
                  <a:gd name="T86" fmla="*/ 1352 w 1814"/>
                  <a:gd name="T87" fmla="*/ 499 h 862"/>
                  <a:gd name="T88" fmla="*/ 1186 w 1814"/>
                  <a:gd name="T89" fmla="*/ 492 h 862"/>
                  <a:gd name="T90" fmla="*/ 963 w 1814"/>
                  <a:gd name="T91" fmla="*/ 471 h 862"/>
                  <a:gd name="T92" fmla="*/ 723 w 1814"/>
                  <a:gd name="T93" fmla="*/ 440 h 862"/>
                  <a:gd name="T94" fmla="*/ 508 w 1814"/>
                  <a:gd name="T95" fmla="*/ 401 h 862"/>
                  <a:gd name="T96" fmla="*/ 360 w 1814"/>
                  <a:gd name="T97" fmla="*/ 359 h 862"/>
                  <a:gd name="T98" fmla="*/ 228 w 1814"/>
                  <a:gd name="T99" fmla="*/ 312 h 862"/>
                  <a:gd name="T100" fmla="*/ 81 w 1814"/>
                  <a:gd name="T101" fmla="*/ 256 h 862"/>
                  <a:gd name="T102" fmla="*/ 25 w 1814"/>
                  <a:gd name="T103" fmla="*/ 183 h 862"/>
                  <a:gd name="T104" fmla="*/ 225 w 1814"/>
                  <a:gd name="T105" fmla="*/ 115 h 862"/>
                  <a:gd name="T106" fmla="*/ 465 w 1814"/>
                  <a:gd name="T107" fmla="*/ 51 h 862"/>
                  <a:gd name="T108" fmla="*/ 563 w 1814"/>
                  <a:gd name="T109" fmla="*/ 27 h 862"/>
                  <a:gd name="T110" fmla="*/ 672 w 1814"/>
                  <a:gd name="T111" fmla="*/ 38 h 862"/>
                  <a:gd name="T112" fmla="*/ 828 w 1814"/>
                  <a:gd name="T113" fmla="*/ 59 h 862"/>
                  <a:gd name="T114" fmla="*/ 1004 w 1814"/>
                  <a:gd name="T115" fmla="*/ 83 h 862"/>
                  <a:gd name="T116" fmla="*/ 1166 w 1814"/>
                  <a:gd name="T117" fmla="*/ 106 h 862"/>
                  <a:gd name="T118" fmla="*/ 1288 w 1814"/>
                  <a:gd name="T119" fmla="*/ 124 h 862"/>
                  <a:gd name="T120" fmla="*/ 1435 w 1814"/>
                  <a:gd name="T121" fmla="*/ 151 h 862"/>
                  <a:gd name="T122" fmla="*/ 1634 w 1814"/>
                  <a:gd name="T123" fmla="*/ 202 h 862"/>
                  <a:gd name="T124" fmla="*/ 1805 w 1814"/>
                  <a:gd name="T125" fmla="*/ 257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14" h="862">
                    <a:moveTo>
                      <a:pt x="1812" y="242"/>
                    </a:moveTo>
                    <a:lnTo>
                      <a:pt x="1791" y="233"/>
                    </a:lnTo>
                    <a:lnTo>
                      <a:pt x="1767" y="222"/>
                    </a:lnTo>
                    <a:lnTo>
                      <a:pt x="1738" y="213"/>
                    </a:lnTo>
                    <a:lnTo>
                      <a:pt x="1708" y="203"/>
                    </a:lnTo>
                    <a:lnTo>
                      <a:pt x="1675" y="192"/>
                    </a:lnTo>
                    <a:lnTo>
                      <a:pt x="1640" y="182"/>
                    </a:lnTo>
                    <a:lnTo>
                      <a:pt x="1605" y="173"/>
                    </a:lnTo>
                    <a:lnTo>
                      <a:pt x="1570" y="162"/>
                    </a:lnTo>
                    <a:lnTo>
                      <a:pt x="1535" y="153"/>
                    </a:lnTo>
                    <a:lnTo>
                      <a:pt x="1502" y="145"/>
                    </a:lnTo>
                    <a:lnTo>
                      <a:pt x="1469" y="137"/>
                    </a:lnTo>
                    <a:lnTo>
                      <a:pt x="1439" y="130"/>
                    </a:lnTo>
                    <a:lnTo>
                      <a:pt x="1413" y="124"/>
                    </a:lnTo>
                    <a:lnTo>
                      <a:pt x="1390" y="119"/>
                    </a:lnTo>
                    <a:lnTo>
                      <a:pt x="1371" y="115"/>
                    </a:lnTo>
                    <a:lnTo>
                      <a:pt x="1358" y="113"/>
                    </a:lnTo>
                    <a:lnTo>
                      <a:pt x="1344" y="110"/>
                    </a:lnTo>
                    <a:lnTo>
                      <a:pt x="1328" y="108"/>
                    </a:lnTo>
                    <a:lnTo>
                      <a:pt x="1310" y="106"/>
                    </a:lnTo>
                    <a:lnTo>
                      <a:pt x="1292" y="102"/>
                    </a:lnTo>
                    <a:lnTo>
                      <a:pt x="1273" y="100"/>
                    </a:lnTo>
                    <a:lnTo>
                      <a:pt x="1254" y="97"/>
                    </a:lnTo>
                    <a:lnTo>
                      <a:pt x="1235" y="94"/>
                    </a:lnTo>
                    <a:lnTo>
                      <a:pt x="1216" y="91"/>
                    </a:lnTo>
                    <a:lnTo>
                      <a:pt x="1197" y="89"/>
                    </a:lnTo>
                    <a:lnTo>
                      <a:pt x="1181" y="86"/>
                    </a:lnTo>
                    <a:lnTo>
                      <a:pt x="1165" y="84"/>
                    </a:lnTo>
                    <a:lnTo>
                      <a:pt x="1151" y="82"/>
                    </a:lnTo>
                    <a:lnTo>
                      <a:pt x="1138" y="81"/>
                    </a:lnTo>
                    <a:lnTo>
                      <a:pt x="1129" y="78"/>
                    </a:lnTo>
                    <a:lnTo>
                      <a:pt x="1121" y="78"/>
                    </a:lnTo>
                    <a:lnTo>
                      <a:pt x="1118" y="77"/>
                    </a:lnTo>
                    <a:lnTo>
                      <a:pt x="1103" y="75"/>
                    </a:lnTo>
                    <a:lnTo>
                      <a:pt x="1081" y="71"/>
                    </a:lnTo>
                    <a:lnTo>
                      <a:pt x="1054" y="67"/>
                    </a:lnTo>
                    <a:lnTo>
                      <a:pt x="1023" y="63"/>
                    </a:lnTo>
                    <a:lnTo>
                      <a:pt x="987" y="57"/>
                    </a:lnTo>
                    <a:lnTo>
                      <a:pt x="949" y="53"/>
                    </a:lnTo>
                    <a:lnTo>
                      <a:pt x="909" y="47"/>
                    </a:lnTo>
                    <a:lnTo>
                      <a:pt x="868" y="41"/>
                    </a:lnTo>
                    <a:lnTo>
                      <a:pt x="825" y="36"/>
                    </a:lnTo>
                    <a:lnTo>
                      <a:pt x="782" y="30"/>
                    </a:lnTo>
                    <a:lnTo>
                      <a:pt x="740" y="24"/>
                    </a:lnTo>
                    <a:lnTo>
                      <a:pt x="699" y="18"/>
                    </a:lnTo>
                    <a:lnTo>
                      <a:pt x="661" y="13"/>
                    </a:lnTo>
                    <a:lnTo>
                      <a:pt x="625" y="8"/>
                    </a:lnTo>
                    <a:lnTo>
                      <a:pt x="594" y="3"/>
                    </a:lnTo>
                    <a:lnTo>
                      <a:pt x="567" y="0"/>
                    </a:lnTo>
                    <a:lnTo>
                      <a:pt x="562" y="0"/>
                    </a:lnTo>
                    <a:lnTo>
                      <a:pt x="549" y="3"/>
                    </a:lnTo>
                    <a:lnTo>
                      <a:pt x="530" y="8"/>
                    </a:lnTo>
                    <a:lnTo>
                      <a:pt x="504" y="14"/>
                    </a:lnTo>
                    <a:lnTo>
                      <a:pt x="473" y="22"/>
                    </a:lnTo>
                    <a:lnTo>
                      <a:pt x="438" y="31"/>
                    </a:lnTo>
                    <a:lnTo>
                      <a:pt x="398" y="41"/>
                    </a:lnTo>
                    <a:lnTo>
                      <a:pt x="356" y="52"/>
                    </a:lnTo>
                    <a:lnTo>
                      <a:pt x="312" y="63"/>
                    </a:lnTo>
                    <a:lnTo>
                      <a:pt x="266" y="75"/>
                    </a:lnTo>
                    <a:lnTo>
                      <a:pt x="220" y="86"/>
                    </a:lnTo>
                    <a:lnTo>
                      <a:pt x="175" y="99"/>
                    </a:lnTo>
                    <a:lnTo>
                      <a:pt x="130" y="109"/>
                    </a:lnTo>
                    <a:lnTo>
                      <a:pt x="87" y="121"/>
                    </a:lnTo>
                    <a:lnTo>
                      <a:pt x="47" y="130"/>
                    </a:lnTo>
                    <a:lnTo>
                      <a:pt x="11" y="139"/>
                    </a:lnTo>
                    <a:lnTo>
                      <a:pt x="6" y="142"/>
                    </a:lnTo>
                    <a:lnTo>
                      <a:pt x="3" y="145"/>
                    </a:lnTo>
                    <a:lnTo>
                      <a:pt x="1" y="150"/>
                    </a:lnTo>
                    <a:lnTo>
                      <a:pt x="0" y="154"/>
                    </a:lnTo>
                    <a:lnTo>
                      <a:pt x="0" y="169"/>
                    </a:lnTo>
                    <a:lnTo>
                      <a:pt x="2" y="199"/>
                    </a:lnTo>
                    <a:lnTo>
                      <a:pt x="6" y="229"/>
                    </a:lnTo>
                    <a:lnTo>
                      <a:pt x="10" y="244"/>
                    </a:lnTo>
                    <a:lnTo>
                      <a:pt x="16" y="247"/>
                    </a:lnTo>
                    <a:lnTo>
                      <a:pt x="20" y="249"/>
                    </a:lnTo>
                    <a:lnTo>
                      <a:pt x="26" y="252"/>
                    </a:lnTo>
                    <a:lnTo>
                      <a:pt x="32" y="255"/>
                    </a:lnTo>
                    <a:lnTo>
                      <a:pt x="33" y="265"/>
                    </a:lnTo>
                    <a:lnTo>
                      <a:pt x="38" y="291"/>
                    </a:lnTo>
                    <a:lnTo>
                      <a:pt x="46" y="328"/>
                    </a:lnTo>
                    <a:lnTo>
                      <a:pt x="55" y="373"/>
                    </a:lnTo>
                    <a:lnTo>
                      <a:pt x="66" y="419"/>
                    </a:lnTo>
                    <a:lnTo>
                      <a:pt x="78" y="462"/>
                    </a:lnTo>
                    <a:lnTo>
                      <a:pt x="91" y="499"/>
                    </a:lnTo>
                    <a:lnTo>
                      <a:pt x="102" y="523"/>
                    </a:lnTo>
                    <a:lnTo>
                      <a:pt x="107" y="530"/>
                    </a:lnTo>
                    <a:lnTo>
                      <a:pt x="112" y="536"/>
                    </a:lnTo>
                    <a:lnTo>
                      <a:pt x="119" y="542"/>
                    </a:lnTo>
                    <a:lnTo>
                      <a:pt x="125" y="546"/>
                    </a:lnTo>
                    <a:lnTo>
                      <a:pt x="132" y="552"/>
                    </a:lnTo>
                    <a:lnTo>
                      <a:pt x="139" y="557"/>
                    </a:lnTo>
                    <a:lnTo>
                      <a:pt x="146" y="561"/>
                    </a:lnTo>
                    <a:lnTo>
                      <a:pt x="153" y="566"/>
                    </a:lnTo>
                    <a:lnTo>
                      <a:pt x="155" y="567"/>
                    </a:lnTo>
                    <a:lnTo>
                      <a:pt x="162" y="570"/>
                    </a:lnTo>
                    <a:lnTo>
                      <a:pt x="174" y="575"/>
                    </a:lnTo>
                    <a:lnTo>
                      <a:pt x="189" y="581"/>
                    </a:lnTo>
                    <a:lnTo>
                      <a:pt x="207" y="588"/>
                    </a:lnTo>
                    <a:lnTo>
                      <a:pt x="229" y="596"/>
                    </a:lnTo>
                    <a:lnTo>
                      <a:pt x="254" y="604"/>
                    </a:lnTo>
                    <a:lnTo>
                      <a:pt x="282" y="613"/>
                    </a:lnTo>
                    <a:lnTo>
                      <a:pt x="311" y="623"/>
                    </a:lnTo>
                    <a:lnTo>
                      <a:pt x="343" y="634"/>
                    </a:lnTo>
                    <a:lnTo>
                      <a:pt x="376" y="644"/>
                    </a:lnTo>
                    <a:lnTo>
                      <a:pt x="412" y="656"/>
                    </a:lnTo>
                    <a:lnTo>
                      <a:pt x="448" y="666"/>
                    </a:lnTo>
                    <a:lnTo>
                      <a:pt x="485" y="677"/>
                    </a:lnTo>
                    <a:lnTo>
                      <a:pt x="522" y="687"/>
                    </a:lnTo>
                    <a:lnTo>
                      <a:pt x="560" y="697"/>
                    </a:lnTo>
                    <a:lnTo>
                      <a:pt x="583" y="703"/>
                    </a:lnTo>
                    <a:lnTo>
                      <a:pt x="614" y="710"/>
                    </a:lnTo>
                    <a:lnTo>
                      <a:pt x="651" y="719"/>
                    </a:lnTo>
                    <a:lnTo>
                      <a:pt x="695" y="728"/>
                    </a:lnTo>
                    <a:lnTo>
                      <a:pt x="743" y="739"/>
                    </a:lnTo>
                    <a:lnTo>
                      <a:pt x="795" y="750"/>
                    </a:lnTo>
                    <a:lnTo>
                      <a:pt x="850" y="762"/>
                    </a:lnTo>
                    <a:lnTo>
                      <a:pt x="907" y="773"/>
                    </a:lnTo>
                    <a:lnTo>
                      <a:pt x="964" y="785"/>
                    </a:lnTo>
                    <a:lnTo>
                      <a:pt x="1021" y="795"/>
                    </a:lnTo>
                    <a:lnTo>
                      <a:pt x="1076" y="807"/>
                    </a:lnTo>
                    <a:lnTo>
                      <a:pt x="1128" y="817"/>
                    </a:lnTo>
                    <a:lnTo>
                      <a:pt x="1178" y="826"/>
                    </a:lnTo>
                    <a:lnTo>
                      <a:pt x="1223" y="834"/>
                    </a:lnTo>
                    <a:lnTo>
                      <a:pt x="1261" y="841"/>
                    </a:lnTo>
                    <a:lnTo>
                      <a:pt x="1293" y="846"/>
                    </a:lnTo>
                    <a:lnTo>
                      <a:pt x="1301" y="847"/>
                    </a:lnTo>
                    <a:lnTo>
                      <a:pt x="1313" y="848"/>
                    </a:lnTo>
                    <a:lnTo>
                      <a:pt x="1329" y="849"/>
                    </a:lnTo>
                    <a:lnTo>
                      <a:pt x="1347" y="852"/>
                    </a:lnTo>
                    <a:lnTo>
                      <a:pt x="1368" y="853"/>
                    </a:lnTo>
                    <a:lnTo>
                      <a:pt x="1392" y="855"/>
                    </a:lnTo>
                    <a:lnTo>
                      <a:pt x="1417" y="856"/>
                    </a:lnTo>
                    <a:lnTo>
                      <a:pt x="1444" y="857"/>
                    </a:lnTo>
                    <a:lnTo>
                      <a:pt x="1473" y="860"/>
                    </a:lnTo>
                    <a:lnTo>
                      <a:pt x="1502" y="861"/>
                    </a:lnTo>
                    <a:lnTo>
                      <a:pt x="1530" y="862"/>
                    </a:lnTo>
                    <a:lnTo>
                      <a:pt x="1560" y="862"/>
                    </a:lnTo>
                    <a:lnTo>
                      <a:pt x="1588" y="862"/>
                    </a:lnTo>
                    <a:lnTo>
                      <a:pt x="1617" y="862"/>
                    </a:lnTo>
                    <a:lnTo>
                      <a:pt x="1643" y="861"/>
                    </a:lnTo>
                    <a:lnTo>
                      <a:pt x="1668" y="860"/>
                    </a:lnTo>
                    <a:lnTo>
                      <a:pt x="1673" y="859"/>
                    </a:lnTo>
                    <a:lnTo>
                      <a:pt x="1678" y="855"/>
                    </a:lnTo>
                    <a:lnTo>
                      <a:pt x="1681" y="851"/>
                    </a:lnTo>
                    <a:lnTo>
                      <a:pt x="1683" y="845"/>
                    </a:lnTo>
                    <a:lnTo>
                      <a:pt x="1680" y="844"/>
                    </a:lnTo>
                    <a:lnTo>
                      <a:pt x="1672" y="841"/>
                    </a:lnTo>
                    <a:lnTo>
                      <a:pt x="1658" y="840"/>
                    </a:lnTo>
                    <a:lnTo>
                      <a:pt x="1642" y="839"/>
                    </a:lnTo>
                    <a:lnTo>
                      <a:pt x="1620" y="837"/>
                    </a:lnTo>
                    <a:lnTo>
                      <a:pt x="1596" y="836"/>
                    </a:lnTo>
                    <a:lnTo>
                      <a:pt x="1568" y="833"/>
                    </a:lnTo>
                    <a:lnTo>
                      <a:pt x="1539" y="832"/>
                    </a:lnTo>
                    <a:lnTo>
                      <a:pt x="1506" y="830"/>
                    </a:lnTo>
                    <a:lnTo>
                      <a:pt x="1473" y="828"/>
                    </a:lnTo>
                    <a:lnTo>
                      <a:pt x="1438" y="825"/>
                    </a:lnTo>
                    <a:lnTo>
                      <a:pt x="1402" y="822"/>
                    </a:lnTo>
                    <a:lnTo>
                      <a:pt x="1367" y="818"/>
                    </a:lnTo>
                    <a:lnTo>
                      <a:pt x="1331" y="815"/>
                    </a:lnTo>
                    <a:lnTo>
                      <a:pt x="1296" y="811"/>
                    </a:lnTo>
                    <a:lnTo>
                      <a:pt x="1263" y="807"/>
                    </a:lnTo>
                    <a:lnTo>
                      <a:pt x="1238" y="803"/>
                    </a:lnTo>
                    <a:lnTo>
                      <a:pt x="1206" y="798"/>
                    </a:lnTo>
                    <a:lnTo>
                      <a:pt x="1168" y="791"/>
                    </a:lnTo>
                    <a:lnTo>
                      <a:pt x="1125" y="783"/>
                    </a:lnTo>
                    <a:lnTo>
                      <a:pt x="1079" y="773"/>
                    </a:lnTo>
                    <a:lnTo>
                      <a:pt x="1028" y="764"/>
                    </a:lnTo>
                    <a:lnTo>
                      <a:pt x="976" y="754"/>
                    </a:lnTo>
                    <a:lnTo>
                      <a:pt x="923" y="743"/>
                    </a:lnTo>
                    <a:lnTo>
                      <a:pt x="869" y="733"/>
                    </a:lnTo>
                    <a:lnTo>
                      <a:pt x="816" y="721"/>
                    </a:lnTo>
                    <a:lnTo>
                      <a:pt x="765" y="711"/>
                    </a:lnTo>
                    <a:lnTo>
                      <a:pt x="717" y="702"/>
                    </a:lnTo>
                    <a:lnTo>
                      <a:pt x="673" y="691"/>
                    </a:lnTo>
                    <a:lnTo>
                      <a:pt x="632" y="683"/>
                    </a:lnTo>
                    <a:lnTo>
                      <a:pt x="599" y="675"/>
                    </a:lnTo>
                    <a:lnTo>
                      <a:pt x="571" y="670"/>
                    </a:lnTo>
                    <a:lnTo>
                      <a:pt x="544" y="663"/>
                    </a:lnTo>
                    <a:lnTo>
                      <a:pt x="514" y="655"/>
                    </a:lnTo>
                    <a:lnTo>
                      <a:pt x="483" y="645"/>
                    </a:lnTo>
                    <a:lnTo>
                      <a:pt x="450" y="636"/>
                    </a:lnTo>
                    <a:lnTo>
                      <a:pt x="417" y="626"/>
                    </a:lnTo>
                    <a:lnTo>
                      <a:pt x="383" y="615"/>
                    </a:lnTo>
                    <a:lnTo>
                      <a:pt x="351" y="605"/>
                    </a:lnTo>
                    <a:lnTo>
                      <a:pt x="319" y="595"/>
                    </a:lnTo>
                    <a:lnTo>
                      <a:pt x="289" y="584"/>
                    </a:lnTo>
                    <a:lnTo>
                      <a:pt x="261" y="575"/>
                    </a:lnTo>
                    <a:lnTo>
                      <a:pt x="236" y="567"/>
                    </a:lnTo>
                    <a:lnTo>
                      <a:pt x="214" y="559"/>
                    </a:lnTo>
                    <a:lnTo>
                      <a:pt x="195" y="553"/>
                    </a:lnTo>
                    <a:lnTo>
                      <a:pt x="183" y="549"/>
                    </a:lnTo>
                    <a:lnTo>
                      <a:pt x="174" y="545"/>
                    </a:lnTo>
                    <a:lnTo>
                      <a:pt x="170" y="544"/>
                    </a:lnTo>
                    <a:lnTo>
                      <a:pt x="160" y="539"/>
                    </a:lnTo>
                    <a:lnTo>
                      <a:pt x="151" y="535"/>
                    </a:lnTo>
                    <a:lnTo>
                      <a:pt x="144" y="530"/>
                    </a:lnTo>
                    <a:lnTo>
                      <a:pt x="139" y="524"/>
                    </a:lnTo>
                    <a:lnTo>
                      <a:pt x="134" y="520"/>
                    </a:lnTo>
                    <a:lnTo>
                      <a:pt x="130" y="514"/>
                    </a:lnTo>
                    <a:lnTo>
                      <a:pt x="125" y="509"/>
                    </a:lnTo>
                    <a:lnTo>
                      <a:pt x="119" y="504"/>
                    </a:lnTo>
                    <a:lnTo>
                      <a:pt x="111" y="481"/>
                    </a:lnTo>
                    <a:lnTo>
                      <a:pt x="101" y="451"/>
                    </a:lnTo>
                    <a:lnTo>
                      <a:pt x="91" y="416"/>
                    </a:lnTo>
                    <a:lnTo>
                      <a:pt x="81" y="379"/>
                    </a:lnTo>
                    <a:lnTo>
                      <a:pt x="72" y="343"/>
                    </a:lnTo>
                    <a:lnTo>
                      <a:pt x="64" y="311"/>
                    </a:lnTo>
                    <a:lnTo>
                      <a:pt x="59" y="286"/>
                    </a:lnTo>
                    <a:lnTo>
                      <a:pt x="57" y="268"/>
                    </a:lnTo>
                    <a:lnTo>
                      <a:pt x="81" y="280"/>
                    </a:lnTo>
                    <a:lnTo>
                      <a:pt x="106" y="290"/>
                    </a:lnTo>
                    <a:lnTo>
                      <a:pt x="127" y="300"/>
                    </a:lnTo>
                    <a:lnTo>
                      <a:pt x="151" y="309"/>
                    </a:lnTo>
                    <a:lnTo>
                      <a:pt x="171" y="318"/>
                    </a:lnTo>
                    <a:lnTo>
                      <a:pt x="192" y="326"/>
                    </a:lnTo>
                    <a:lnTo>
                      <a:pt x="213" y="334"/>
                    </a:lnTo>
                    <a:lnTo>
                      <a:pt x="232" y="341"/>
                    </a:lnTo>
                    <a:lnTo>
                      <a:pt x="252" y="348"/>
                    </a:lnTo>
                    <a:lnTo>
                      <a:pt x="270" y="355"/>
                    </a:lnTo>
                    <a:lnTo>
                      <a:pt x="289" y="362"/>
                    </a:lnTo>
                    <a:lnTo>
                      <a:pt x="306" y="368"/>
                    </a:lnTo>
                    <a:lnTo>
                      <a:pt x="323" y="373"/>
                    </a:lnTo>
                    <a:lnTo>
                      <a:pt x="340" y="379"/>
                    </a:lnTo>
                    <a:lnTo>
                      <a:pt x="356" y="384"/>
                    </a:lnTo>
                    <a:lnTo>
                      <a:pt x="372" y="389"/>
                    </a:lnTo>
                    <a:lnTo>
                      <a:pt x="387" y="394"/>
                    </a:lnTo>
                    <a:lnTo>
                      <a:pt x="403" y="399"/>
                    </a:lnTo>
                    <a:lnTo>
                      <a:pt x="421" y="403"/>
                    </a:lnTo>
                    <a:lnTo>
                      <a:pt x="442" y="408"/>
                    </a:lnTo>
                    <a:lnTo>
                      <a:pt x="463" y="413"/>
                    </a:lnTo>
                    <a:lnTo>
                      <a:pt x="486" y="418"/>
                    </a:lnTo>
                    <a:lnTo>
                      <a:pt x="511" y="423"/>
                    </a:lnTo>
                    <a:lnTo>
                      <a:pt x="537" y="429"/>
                    </a:lnTo>
                    <a:lnTo>
                      <a:pt x="564" y="434"/>
                    </a:lnTo>
                    <a:lnTo>
                      <a:pt x="592" y="440"/>
                    </a:lnTo>
                    <a:lnTo>
                      <a:pt x="622" y="445"/>
                    </a:lnTo>
                    <a:lnTo>
                      <a:pt x="653" y="451"/>
                    </a:lnTo>
                    <a:lnTo>
                      <a:pt x="684" y="456"/>
                    </a:lnTo>
                    <a:lnTo>
                      <a:pt x="718" y="462"/>
                    </a:lnTo>
                    <a:lnTo>
                      <a:pt x="751" y="467"/>
                    </a:lnTo>
                    <a:lnTo>
                      <a:pt x="786" y="472"/>
                    </a:lnTo>
                    <a:lnTo>
                      <a:pt x="821" y="477"/>
                    </a:lnTo>
                    <a:lnTo>
                      <a:pt x="857" y="482"/>
                    </a:lnTo>
                    <a:lnTo>
                      <a:pt x="894" y="487"/>
                    </a:lnTo>
                    <a:lnTo>
                      <a:pt x="932" y="492"/>
                    </a:lnTo>
                    <a:lnTo>
                      <a:pt x="970" y="496"/>
                    </a:lnTo>
                    <a:lnTo>
                      <a:pt x="1008" y="500"/>
                    </a:lnTo>
                    <a:lnTo>
                      <a:pt x="1047" y="504"/>
                    </a:lnTo>
                    <a:lnTo>
                      <a:pt x="1087" y="507"/>
                    </a:lnTo>
                    <a:lnTo>
                      <a:pt x="1126" y="511"/>
                    </a:lnTo>
                    <a:lnTo>
                      <a:pt x="1166" y="514"/>
                    </a:lnTo>
                    <a:lnTo>
                      <a:pt x="1206" y="516"/>
                    </a:lnTo>
                    <a:lnTo>
                      <a:pt x="1247" y="519"/>
                    </a:lnTo>
                    <a:lnTo>
                      <a:pt x="1286" y="520"/>
                    </a:lnTo>
                    <a:lnTo>
                      <a:pt x="1326" y="521"/>
                    </a:lnTo>
                    <a:lnTo>
                      <a:pt x="1367" y="522"/>
                    </a:lnTo>
                    <a:lnTo>
                      <a:pt x="1407" y="522"/>
                    </a:lnTo>
                    <a:lnTo>
                      <a:pt x="1409" y="517"/>
                    </a:lnTo>
                    <a:lnTo>
                      <a:pt x="1408" y="508"/>
                    </a:lnTo>
                    <a:lnTo>
                      <a:pt x="1405" y="499"/>
                    </a:lnTo>
                    <a:lnTo>
                      <a:pt x="1401" y="496"/>
                    </a:lnTo>
                    <a:lnTo>
                      <a:pt x="1387" y="497"/>
                    </a:lnTo>
                    <a:lnTo>
                      <a:pt x="1371" y="498"/>
                    </a:lnTo>
                    <a:lnTo>
                      <a:pt x="1352" y="499"/>
                    </a:lnTo>
                    <a:lnTo>
                      <a:pt x="1330" y="499"/>
                    </a:lnTo>
                    <a:lnTo>
                      <a:pt x="1306" y="498"/>
                    </a:lnTo>
                    <a:lnTo>
                      <a:pt x="1279" y="498"/>
                    </a:lnTo>
                    <a:lnTo>
                      <a:pt x="1249" y="496"/>
                    </a:lnTo>
                    <a:lnTo>
                      <a:pt x="1219" y="494"/>
                    </a:lnTo>
                    <a:lnTo>
                      <a:pt x="1186" y="492"/>
                    </a:lnTo>
                    <a:lnTo>
                      <a:pt x="1151" y="490"/>
                    </a:lnTo>
                    <a:lnTo>
                      <a:pt x="1115" y="486"/>
                    </a:lnTo>
                    <a:lnTo>
                      <a:pt x="1079" y="483"/>
                    </a:lnTo>
                    <a:lnTo>
                      <a:pt x="1040" y="479"/>
                    </a:lnTo>
                    <a:lnTo>
                      <a:pt x="1002" y="476"/>
                    </a:lnTo>
                    <a:lnTo>
                      <a:pt x="963" y="471"/>
                    </a:lnTo>
                    <a:lnTo>
                      <a:pt x="923" y="467"/>
                    </a:lnTo>
                    <a:lnTo>
                      <a:pt x="883" y="462"/>
                    </a:lnTo>
                    <a:lnTo>
                      <a:pt x="842" y="456"/>
                    </a:lnTo>
                    <a:lnTo>
                      <a:pt x="802" y="452"/>
                    </a:lnTo>
                    <a:lnTo>
                      <a:pt x="763" y="446"/>
                    </a:lnTo>
                    <a:lnTo>
                      <a:pt x="723" y="440"/>
                    </a:lnTo>
                    <a:lnTo>
                      <a:pt x="684" y="433"/>
                    </a:lnTo>
                    <a:lnTo>
                      <a:pt x="646" y="428"/>
                    </a:lnTo>
                    <a:lnTo>
                      <a:pt x="609" y="421"/>
                    </a:lnTo>
                    <a:lnTo>
                      <a:pt x="575" y="415"/>
                    </a:lnTo>
                    <a:lnTo>
                      <a:pt x="540" y="408"/>
                    </a:lnTo>
                    <a:lnTo>
                      <a:pt x="508" y="401"/>
                    </a:lnTo>
                    <a:lnTo>
                      <a:pt x="477" y="394"/>
                    </a:lnTo>
                    <a:lnTo>
                      <a:pt x="448" y="387"/>
                    </a:lnTo>
                    <a:lnTo>
                      <a:pt x="421" y="379"/>
                    </a:lnTo>
                    <a:lnTo>
                      <a:pt x="397" y="372"/>
                    </a:lnTo>
                    <a:lnTo>
                      <a:pt x="375" y="365"/>
                    </a:lnTo>
                    <a:lnTo>
                      <a:pt x="360" y="359"/>
                    </a:lnTo>
                    <a:lnTo>
                      <a:pt x="343" y="354"/>
                    </a:lnTo>
                    <a:lnTo>
                      <a:pt x="323" y="346"/>
                    </a:lnTo>
                    <a:lnTo>
                      <a:pt x="302" y="339"/>
                    </a:lnTo>
                    <a:lnTo>
                      <a:pt x="277" y="330"/>
                    </a:lnTo>
                    <a:lnTo>
                      <a:pt x="253" y="321"/>
                    </a:lnTo>
                    <a:lnTo>
                      <a:pt x="228" y="312"/>
                    </a:lnTo>
                    <a:lnTo>
                      <a:pt x="202" y="302"/>
                    </a:lnTo>
                    <a:lnTo>
                      <a:pt x="177" y="293"/>
                    </a:lnTo>
                    <a:lnTo>
                      <a:pt x="152" y="283"/>
                    </a:lnTo>
                    <a:lnTo>
                      <a:pt x="127" y="273"/>
                    </a:lnTo>
                    <a:lnTo>
                      <a:pt x="103" y="264"/>
                    </a:lnTo>
                    <a:lnTo>
                      <a:pt x="81" y="256"/>
                    </a:lnTo>
                    <a:lnTo>
                      <a:pt x="62" y="247"/>
                    </a:lnTo>
                    <a:lnTo>
                      <a:pt x="44" y="238"/>
                    </a:lnTo>
                    <a:lnTo>
                      <a:pt x="29" y="232"/>
                    </a:lnTo>
                    <a:lnTo>
                      <a:pt x="29" y="222"/>
                    </a:lnTo>
                    <a:lnTo>
                      <a:pt x="27" y="205"/>
                    </a:lnTo>
                    <a:lnTo>
                      <a:pt x="25" y="183"/>
                    </a:lnTo>
                    <a:lnTo>
                      <a:pt x="25" y="166"/>
                    </a:lnTo>
                    <a:lnTo>
                      <a:pt x="59" y="158"/>
                    </a:lnTo>
                    <a:lnTo>
                      <a:pt x="99" y="147"/>
                    </a:lnTo>
                    <a:lnTo>
                      <a:pt x="139" y="137"/>
                    </a:lnTo>
                    <a:lnTo>
                      <a:pt x="182" y="125"/>
                    </a:lnTo>
                    <a:lnTo>
                      <a:pt x="225" y="115"/>
                    </a:lnTo>
                    <a:lnTo>
                      <a:pt x="269" y="104"/>
                    </a:lnTo>
                    <a:lnTo>
                      <a:pt x="312" y="92"/>
                    </a:lnTo>
                    <a:lnTo>
                      <a:pt x="355" y="81"/>
                    </a:lnTo>
                    <a:lnTo>
                      <a:pt x="395" y="69"/>
                    </a:lnTo>
                    <a:lnTo>
                      <a:pt x="432" y="60"/>
                    </a:lnTo>
                    <a:lnTo>
                      <a:pt x="465" y="51"/>
                    </a:lnTo>
                    <a:lnTo>
                      <a:pt x="494" y="42"/>
                    </a:lnTo>
                    <a:lnTo>
                      <a:pt x="518" y="37"/>
                    </a:lnTo>
                    <a:lnTo>
                      <a:pt x="537" y="31"/>
                    </a:lnTo>
                    <a:lnTo>
                      <a:pt x="548" y="29"/>
                    </a:lnTo>
                    <a:lnTo>
                      <a:pt x="552" y="27"/>
                    </a:lnTo>
                    <a:lnTo>
                      <a:pt x="563" y="27"/>
                    </a:lnTo>
                    <a:lnTo>
                      <a:pt x="576" y="29"/>
                    </a:lnTo>
                    <a:lnTo>
                      <a:pt x="592" y="30"/>
                    </a:lnTo>
                    <a:lnTo>
                      <a:pt x="609" y="32"/>
                    </a:lnTo>
                    <a:lnTo>
                      <a:pt x="629" y="33"/>
                    </a:lnTo>
                    <a:lnTo>
                      <a:pt x="650" y="36"/>
                    </a:lnTo>
                    <a:lnTo>
                      <a:pt x="672" y="38"/>
                    </a:lnTo>
                    <a:lnTo>
                      <a:pt x="695" y="41"/>
                    </a:lnTo>
                    <a:lnTo>
                      <a:pt x="720" y="44"/>
                    </a:lnTo>
                    <a:lnTo>
                      <a:pt x="745" y="47"/>
                    </a:lnTo>
                    <a:lnTo>
                      <a:pt x="772" y="51"/>
                    </a:lnTo>
                    <a:lnTo>
                      <a:pt x="800" y="54"/>
                    </a:lnTo>
                    <a:lnTo>
                      <a:pt x="828" y="59"/>
                    </a:lnTo>
                    <a:lnTo>
                      <a:pt x="857" y="62"/>
                    </a:lnTo>
                    <a:lnTo>
                      <a:pt x="886" y="66"/>
                    </a:lnTo>
                    <a:lnTo>
                      <a:pt x="915" y="70"/>
                    </a:lnTo>
                    <a:lnTo>
                      <a:pt x="945" y="75"/>
                    </a:lnTo>
                    <a:lnTo>
                      <a:pt x="974" y="78"/>
                    </a:lnTo>
                    <a:lnTo>
                      <a:pt x="1004" y="83"/>
                    </a:lnTo>
                    <a:lnTo>
                      <a:pt x="1032" y="86"/>
                    </a:lnTo>
                    <a:lnTo>
                      <a:pt x="1060" y="91"/>
                    </a:lnTo>
                    <a:lnTo>
                      <a:pt x="1088" y="94"/>
                    </a:lnTo>
                    <a:lnTo>
                      <a:pt x="1115" y="99"/>
                    </a:lnTo>
                    <a:lnTo>
                      <a:pt x="1141" y="102"/>
                    </a:lnTo>
                    <a:lnTo>
                      <a:pt x="1166" y="106"/>
                    </a:lnTo>
                    <a:lnTo>
                      <a:pt x="1190" y="110"/>
                    </a:lnTo>
                    <a:lnTo>
                      <a:pt x="1213" y="113"/>
                    </a:lnTo>
                    <a:lnTo>
                      <a:pt x="1234" y="116"/>
                    </a:lnTo>
                    <a:lnTo>
                      <a:pt x="1254" y="120"/>
                    </a:lnTo>
                    <a:lnTo>
                      <a:pt x="1272" y="122"/>
                    </a:lnTo>
                    <a:lnTo>
                      <a:pt x="1288" y="124"/>
                    </a:lnTo>
                    <a:lnTo>
                      <a:pt x="1302" y="127"/>
                    </a:lnTo>
                    <a:lnTo>
                      <a:pt x="1325" y="130"/>
                    </a:lnTo>
                    <a:lnTo>
                      <a:pt x="1349" y="135"/>
                    </a:lnTo>
                    <a:lnTo>
                      <a:pt x="1376" y="139"/>
                    </a:lnTo>
                    <a:lnTo>
                      <a:pt x="1405" y="145"/>
                    </a:lnTo>
                    <a:lnTo>
                      <a:pt x="1435" y="151"/>
                    </a:lnTo>
                    <a:lnTo>
                      <a:pt x="1466" y="158"/>
                    </a:lnTo>
                    <a:lnTo>
                      <a:pt x="1498" y="166"/>
                    </a:lnTo>
                    <a:lnTo>
                      <a:pt x="1532" y="174"/>
                    </a:lnTo>
                    <a:lnTo>
                      <a:pt x="1566" y="182"/>
                    </a:lnTo>
                    <a:lnTo>
                      <a:pt x="1600" y="191"/>
                    </a:lnTo>
                    <a:lnTo>
                      <a:pt x="1634" y="202"/>
                    </a:lnTo>
                    <a:lnTo>
                      <a:pt x="1668" y="211"/>
                    </a:lnTo>
                    <a:lnTo>
                      <a:pt x="1701" y="222"/>
                    </a:lnTo>
                    <a:lnTo>
                      <a:pt x="1734" y="233"/>
                    </a:lnTo>
                    <a:lnTo>
                      <a:pt x="1767" y="245"/>
                    </a:lnTo>
                    <a:lnTo>
                      <a:pt x="1798" y="257"/>
                    </a:lnTo>
                    <a:lnTo>
                      <a:pt x="1805" y="257"/>
                    </a:lnTo>
                    <a:lnTo>
                      <a:pt x="1811" y="252"/>
                    </a:lnTo>
                    <a:lnTo>
                      <a:pt x="1814" y="247"/>
                    </a:lnTo>
                    <a:lnTo>
                      <a:pt x="1812" y="2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540" y="2972"/>
                <a:ext cx="702" cy="111"/>
              </a:xfrm>
              <a:custGeom>
                <a:avLst/>
                <a:gdLst>
                  <a:gd name="T0" fmla="*/ 1255 w 1403"/>
                  <a:gd name="T1" fmla="*/ 203 h 223"/>
                  <a:gd name="T2" fmla="*/ 1160 w 1403"/>
                  <a:gd name="T3" fmla="*/ 184 h 223"/>
                  <a:gd name="T4" fmla="*/ 1056 w 1403"/>
                  <a:gd name="T5" fmla="*/ 164 h 223"/>
                  <a:gd name="T6" fmla="*/ 972 w 1403"/>
                  <a:gd name="T7" fmla="*/ 150 h 223"/>
                  <a:gd name="T8" fmla="*/ 887 w 1403"/>
                  <a:gd name="T9" fmla="*/ 138 h 223"/>
                  <a:gd name="T10" fmla="*/ 747 w 1403"/>
                  <a:gd name="T11" fmla="*/ 119 h 223"/>
                  <a:gd name="T12" fmla="*/ 601 w 1403"/>
                  <a:gd name="T13" fmla="*/ 100 h 223"/>
                  <a:gd name="T14" fmla="*/ 502 w 1403"/>
                  <a:gd name="T15" fmla="*/ 86 h 223"/>
                  <a:gd name="T16" fmla="*/ 428 w 1403"/>
                  <a:gd name="T17" fmla="*/ 73 h 223"/>
                  <a:gd name="T18" fmla="*/ 345 w 1403"/>
                  <a:gd name="T19" fmla="*/ 66 h 223"/>
                  <a:gd name="T20" fmla="*/ 324 w 1403"/>
                  <a:gd name="T21" fmla="*/ 29 h 223"/>
                  <a:gd name="T22" fmla="*/ 367 w 1403"/>
                  <a:gd name="T23" fmla="*/ 26 h 223"/>
                  <a:gd name="T24" fmla="*/ 467 w 1403"/>
                  <a:gd name="T25" fmla="*/ 36 h 223"/>
                  <a:gd name="T26" fmla="*/ 584 w 1403"/>
                  <a:gd name="T27" fmla="*/ 51 h 223"/>
                  <a:gd name="T28" fmla="*/ 682 w 1403"/>
                  <a:gd name="T29" fmla="*/ 65 h 223"/>
                  <a:gd name="T30" fmla="*/ 756 w 1403"/>
                  <a:gd name="T31" fmla="*/ 76 h 223"/>
                  <a:gd name="T32" fmla="*/ 855 w 1403"/>
                  <a:gd name="T33" fmla="*/ 90 h 223"/>
                  <a:gd name="T34" fmla="*/ 964 w 1403"/>
                  <a:gd name="T35" fmla="*/ 105 h 223"/>
                  <a:gd name="T36" fmla="*/ 1061 w 1403"/>
                  <a:gd name="T37" fmla="*/ 123 h 223"/>
                  <a:gd name="T38" fmla="*/ 1135 w 1403"/>
                  <a:gd name="T39" fmla="*/ 136 h 223"/>
                  <a:gd name="T40" fmla="*/ 1233 w 1403"/>
                  <a:gd name="T41" fmla="*/ 159 h 223"/>
                  <a:gd name="T42" fmla="*/ 1330 w 1403"/>
                  <a:gd name="T43" fmla="*/ 183 h 223"/>
                  <a:gd name="T44" fmla="*/ 1394 w 1403"/>
                  <a:gd name="T45" fmla="*/ 199 h 223"/>
                  <a:gd name="T46" fmla="*/ 1399 w 1403"/>
                  <a:gd name="T47" fmla="*/ 191 h 223"/>
                  <a:gd name="T48" fmla="*/ 1327 w 1403"/>
                  <a:gd name="T49" fmla="*/ 168 h 223"/>
                  <a:gd name="T50" fmla="*/ 1220 w 1403"/>
                  <a:gd name="T51" fmla="*/ 140 h 223"/>
                  <a:gd name="T52" fmla="*/ 1123 w 1403"/>
                  <a:gd name="T53" fmla="*/ 116 h 223"/>
                  <a:gd name="T54" fmla="*/ 1069 w 1403"/>
                  <a:gd name="T55" fmla="*/ 104 h 223"/>
                  <a:gd name="T56" fmla="*/ 1066 w 1403"/>
                  <a:gd name="T57" fmla="*/ 103 h 223"/>
                  <a:gd name="T58" fmla="*/ 1023 w 1403"/>
                  <a:gd name="T59" fmla="*/ 95 h 223"/>
                  <a:gd name="T60" fmla="*/ 926 w 1403"/>
                  <a:gd name="T61" fmla="*/ 80 h 223"/>
                  <a:gd name="T62" fmla="*/ 812 w 1403"/>
                  <a:gd name="T63" fmla="*/ 64 h 223"/>
                  <a:gd name="T64" fmla="*/ 714 w 1403"/>
                  <a:gd name="T65" fmla="*/ 49 h 223"/>
                  <a:gd name="T66" fmla="*/ 645 w 1403"/>
                  <a:gd name="T67" fmla="*/ 40 h 223"/>
                  <a:gd name="T68" fmla="*/ 537 w 1403"/>
                  <a:gd name="T69" fmla="*/ 26 h 223"/>
                  <a:gd name="T70" fmla="*/ 419 w 1403"/>
                  <a:gd name="T71" fmla="*/ 12 h 223"/>
                  <a:gd name="T72" fmla="*/ 329 w 1403"/>
                  <a:gd name="T73" fmla="*/ 2 h 223"/>
                  <a:gd name="T74" fmla="*/ 308 w 1403"/>
                  <a:gd name="T75" fmla="*/ 19 h 223"/>
                  <a:gd name="T76" fmla="*/ 270 w 1403"/>
                  <a:gd name="T77" fmla="*/ 76 h 223"/>
                  <a:gd name="T78" fmla="*/ 195 w 1403"/>
                  <a:gd name="T79" fmla="*/ 90 h 223"/>
                  <a:gd name="T80" fmla="*/ 120 w 1403"/>
                  <a:gd name="T81" fmla="*/ 109 h 223"/>
                  <a:gd name="T82" fmla="*/ 41 w 1403"/>
                  <a:gd name="T83" fmla="*/ 132 h 223"/>
                  <a:gd name="T84" fmla="*/ 7 w 1403"/>
                  <a:gd name="T85" fmla="*/ 154 h 223"/>
                  <a:gd name="T86" fmla="*/ 51 w 1403"/>
                  <a:gd name="T87" fmla="*/ 147 h 223"/>
                  <a:gd name="T88" fmla="*/ 134 w 1403"/>
                  <a:gd name="T89" fmla="*/ 123 h 223"/>
                  <a:gd name="T90" fmla="*/ 224 w 1403"/>
                  <a:gd name="T91" fmla="*/ 103 h 223"/>
                  <a:gd name="T92" fmla="*/ 291 w 1403"/>
                  <a:gd name="T93" fmla="*/ 93 h 223"/>
                  <a:gd name="T94" fmla="*/ 309 w 1403"/>
                  <a:gd name="T95" fmla="*/ 162 h 223"/>
                  <a:gd name="T96" fmla="*/ 324 w 1403"/>
                  <a:gd name="T97" fmla="*/ 146 h 223"/>
                  <a:gd name="T98" fmla="*/ 338 w 1403"/>
                  <a:gd name="T99" fmla="*/ 86 h 223"/>
                  <a:gd name="T100" fmla="*/ 387 w 1403"/>
                  <a:gd name="T101" fmla="*/ 88 h 223"/>
                  <a:gd name="T102" fmla="*/ 436 w 1403"/>
                  <a:gd name="T103" fmla="*/ 95 h 223"/>
                  <a:gd name="T104" fmla="*/ 485 w 1403"/>
                  <a:gd name="T105" fmla="*/ 102 h 223"/>
                  <a:gd name="T106" fmla="*/ 530 w 1403"/>
                  <a:gd name="T107" fmla="*/ 108 h 223"/>
                  <a:gd name="T108" fmla="*/ 594 w 1403"/>
                  <a:gd name="T109" fmla="*/ 116 h 223"/>
                  <a:gd name="T110" fmla="*/ 689 w 1403"/>
                  <a:gd name="T111" fmla="*/ 128 h 223"/>
                  <a:gd name="T112" fmla="*/ 782 w 1403"/>
                  <a:gd name="T113" fmla="*/ 141 h 223"/>
                  <a:gd name="T114" fmla="*/ 850 w 1403"/>
                  <a:gd name="T115" fmla="*/ 150 h 223"/>
                  <a:gd name="T116" fmla="*/ 964 w 1403"/>
                  <a:gd name="T117" fmla="*/ 169 h 223"/>
                  <a:gd name="T118" fmla="*/ 1106 w 1403"/>
                  <a:gd name="T119" fmla="*/ 192 h 223"/>
                  <a:gd name="T120" fmla="*/ 1235 w 1403"/>
                  <a:gd name="T121" fmla="*/ 212 h 223"/>
                  <a:gd name="T122" fmla="*/ 1304 w 1403"/>
                  <a:gd name="T123" fmla="*/ 217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03" h="223">
                    <a:moveTo>
                      <a:pt x="1304" y="217"/>
                    </a:moveTo>
                    <a:lnTo>
                      <a:pt x="1290" y="212"/>
                    </a:lnTo>
                    <a:lnTo>
                      <a:pt x="1274" y="208"/>
                    </a:lnTo>
                    <a:lnTo>
                      <a:pt x="1255" y="203"/>
                    </a:lnTo>
                    <a:lnTo>
                      <a:pt x="1233" y="199"/>
                    </a:lnTo>
                    <a:lnTo>
                      <a:pt x="1210" y="193"/>
                    </a:lnTo>
                    <a:lnTo>
                      <a:pt x="1186" y="188"/>
                    </a:lnTo>
                    <a:lnTo>
                      <a:pt x="1160" y="184"/>
                    </a:lnTo>
                    <a:lnTo>
                      <a:pt x="1134" y="178"/>
                    </a:lnTo>
                    <a:lnTo>
                      <a:pt x="1107" y="173"/>
                    </a:lnTo>
                    <a:lnTo>
                      <a:pt x="1082" y="169"/>
                    </a:lnTo>
                    <a:lnTo>
                      <a:pt x="1056" y="164"/>
                    </a:lnTo>
                    <a:lnTo>
                      <a:pt x="1032" y="161"/>
                    </a:lnTo>
                    <a:lnTo>
                      <a:pt x="1010" y="157"/>
                    </a:lnTo>
                    <a:lnTo>
                      <a:pt x="990" y="154"/>
                    </a:lnTo>
                    <a:lnTo>
                      <a:pt x="972" y="150"/>
                    </a:lnTo>
                    <a:lnTo>
                      <a:pt x="957" y="148"/>
                    </a:lnTo>
                    <a:lnTo>
                      <a:pt x="939" y="144"/>
                    </a:lnTo>
                    <a:lnTo>
                      <a:pt x="916" y="141"/>
                    </a:lnTo>
                    <a:lnTo>
                      <a:pt x="887" y="138"/>
                    </a:lnTo>
                    <a:lnTo>
                      <a:pt x="856" y="133"/>
                    </a:lnTo>
                    <a:lnTo>
                      <a:pt x="821" y="128"/>
                    </a:lnTo>
                    <a:lnTo>
                      <a:pt x="784" y="124"/>
                    </a:lnTo>
                    <a:lnTo>
                      <a:pt x="747" y="119"/>
                    </a:lnTo>
                    <a:lnTo>
                      <a:pt x="709" y="113"/>
                    </a:lnTo>
                    <a:lnTo>
                      <a:pt x="671" y="109"/>
                    </a:lnTo>
                    <a:lnTo>
                      <a:pt x="636" y="104"/>
                    </a:lnTo>
                    <a:lnTo>
                      <a:pt x="601" y="100"/>
                    </a:lnTo>
                    <a:lnTo>
                      <a:pt x="570" y="95"/>
                    </a:lnTo>
                    <a:lnTo>
                      <a:pt x="542" y="91"/>
                    </a:lnTo>
                    <a:lnTo>
                      <a:pt x="519" y="88"/>
                    </a:lnTo>
                    <a:lnTo>
                      <a:pt x="502" y="86"/>
                    </a:lnTo>
                    <a:lnTo>
                      <a:pt x="490" y="83"/>
                    </a:lnTo>
                    <a:lnTo>
                      <a:pt x="470" y="80"/>
                    </a:lnTo>
                    <a:lnTo>
                      <a:pt x="449" y="76"/>
                    </a:lnTo>
                    <a:lnTo>
                      <a:pt x="428" y="73"/>
                    </a:lnTo>
                    <a:lnTo>
                      <a:pt x="407" y="71"/>
                    </a:lnTo>
                    <a:lnTo>
                      <a:pt x="387" y="68"/>
                    </a:lnTo>
                    <a:lnTo>
                      <a:pt x="366" y="67"/>
                    </a:lnTo>
                    <a:lnTo>
                      <a:pt x="345" y="66"/>
                    </a:lnTo>
                    <a:lnTo>
                      <a:pt x="324" y="66"/>
                    </a:lnTo>
                    <a:lnTo>
                      <a:pt x="323" y="59"/>
                    </a:lnTo>
                    <a:lnTo>
                      <a:pt x="323" y="44"/>
                    </a:lnTo>
                    <a:lnTo>
                      <a:pt x="324" y="29"/>
                    </a:lnTo>
                    <a:lnTo>
                      <a:pt x="326" y="22"/>
                    </a:lnTo>
                    <a:lnTo>
                      <a:pt x="335" y="22"/>
                    </a:lnTo>
                    <a:lnTo>
                      <a:pt x="350" y="23"/>
                    </a:lnTo>
                    <a:lnTo>
                      <a:pt x="367" y="26"/>
                    </a:lnTo>
                    <a:lnTo>
                      <a:pt x="389" y="27"/>
                    </a:lnTo>
                    <a:lnTo>
                      <a:pt x="413" y="30"/>
                    </a:lnTo>
                    <a:lnTo>
                      <a:pt x="440" y="33"/>
                    </a:lnTo>
                    <a:lnTo>
                      <a:pt x="467" y="36"/>
                    </a:lnTo>
                    <a:lnTo>
                      <a:pt x="496" y="40"/>
                    </a:lnTo>
                    <a:lnTo>
                      <a:pt x="526" y="43"/>
                    </a:lnTo>
                    <a:lnTo>
                      <a:pt x="555" y="46"/>
                    </a:lnTo>
                    <a:lnTo>
                      <a:pt x="584" y="51"/>
                    </a:lnTo>
                    <a:lnTo>
                      <a:pt x="611" y="55"/>
                    </a:lnTo>
                    <a:lnTo>
                      <a:pt x="638" y="58"/>
                    </a:lnTo>
                    <a:lnTo>
                      <a:pt x="661" y="61"/>
                    </a:lnTo>
                    <a:lnTo>
                      <a:pt x="682" y="65"/>
                    </a:lnTo>
                    <a:lnTo>
                      <a:pt x="699" y="67"/>
                    </a:lnTo>
                    <a:lnTo>
                      <a:pt x="715" y="70"/>
                    </a:lnTo>
                    <a:lnTo>
                      <a:pt x="734" y="73"/>
                    </a:lnTo>
                    <a:lnTo>
                      <a:pt x="756" y="76"/>
                    </a:lnTo>
                    <a:lnTo>
                      <a:pt x="779" y="79"/>
                    </a:lnTo>
                    <a:lnTo>
                      <a:pt x="803" y="82"/>
                    </a:lnTo>
                    <a:lnTo>
                      <a:pt x="828" y="86"/>
                    </a:lnTo>
                    <a:lnTo>
                      <a:pt x="855" y="90"/>
                    </a:lnTo>
                    <a:lnTo>
                      <a:pt x="882" y="94"/>
                    </a:lnTo>
                    <a:lnTo>
                      <a:pt x="910" y="97"/>
                    </a:lnTo>
                    <a:lnTo>
                      <a:pt x="937" y="102"/>
                    </a:lnTo>
                    <a:lnTo>
                      <a:pt x="964" y="105"/>
                    </a:lnTo>
                    <a:lnTo>
                      <a:pt x="990" y="110"/>
                    </a:lnTo>
                    <a:lnTo>
                      <a:pt x="1015" y="115"/>
                    </a:lnTo>
                    <a:lnTo>
                      <a:pt x="1039" y="119"/>
                    </a:lnTo>
                    <a:lnTo>
                      <a:pt x="1061" y="123"/>
                    </a:lnTo>
                    <a:lnTo>
                      <a:pt x="1081" y="127"/>
                    </a:lnTo>
                    <a:lnTo>
                      <a:pt x="1096" y="129"/>
                    </a:lnTo>
                    <a:lnTo>
                      <a:pt x="1114" y="133"/>
                    </a:lnTo>
                    <a:lnTo>
                      <a:pt x="1135" y="136"/>
                    </a:lnTo>
                    <a:lnTo>
                      <a:pt x="1158" y="142"/>
                    </a:lnTo>
                    <a:lnTo>
                      <a:pt x="1182" y="147"/>
                    </a:lnTo>
                    <a:lnTo>
                      <a:pt x="1207" y="153"/>
                    </a:lnTo>
                    <a:lnTo>
                      <a:pt x="1233" y="159"/>
                    </a:lnTo>
                    <a:lnTo>
                      <a:pt x="1258" y="165"/>
                    </a:lnTo>
                    <a:lnTo>
                      <a:pt x="1284" y="171"/>
                    </a:lnTo>
                    <a:lnTo>
                      <a:pt x="1307" y="177"/>
                    </a:lnTo>
                    <a:lnTo>
                      <a:pt x="1330" y="183"/>
                    </a:lnTo>
                    <a:lnTo>
                      <a:pt x="1349" y="188"/>
                    </a:lnTo>
                    <a:lnTo>
                      <a:pt x="1368" y="192"/>
                    </a:lnTo>
                    <a:lnTo>
                      <a:pt x="1383" y="195"/>
                    </a:lnTo>
                    <a:lnTo>
                      <a:pt x="1394" y="199"/>
                    </a:lnTo>
                    <a:lnTo>
                      <a:pt x="1401" y="200"/>
                    </a:lnTo>
                    <a:lnTo>
                      <a:pt x="1403" y="199"/>
                    </a:lnTo>
                    <a:lnTo>
                      <a:pt x="1402" y="194"/>
                    </a:lnTo>
                    <a:lnTo>
                      <a:pt x="1399" y="191"/>
                    </a:lnTo>
                    <a:lnTo>
                      <a:pt x="1395" y="187"/>
                    </a:lnTo>
                    <a:lnTo>
                      <a:pt x="1375" y="181"/>
                    </a:lnTo>
                    <a:lnTo>
                      <a:pt x="1353" y="174"/>
                    </a:lnTo>
                    <a:lnTo>
                      <a:pt x="1327" y="168"/>
                    </a:lnTo>
                    <a:lnTo>
                      <a:pt x="1301" y="161"/>
                    </a:lnTo>
                    <a:lnTo>
                      <a:pt x="1274" y="154"/>
                    </a:lnTo>
                    <a:lnTo>
                      <a:pt x="1247" y="147"/>
                    </a:lnTo>
                    <a:lnTo>
                      <a:pt x="1220" y="140"/>
                    </a:lnTo>
                    <a:lnTo>
                      <a:pt x="1194" y="133"/>
                    </a:lnTo>
                    <a:lnTo>
                      <a:pt x="1168" y="127"/>
                    </a:lnTo>
                    <a:lnTo>
                      <a:pt x="1144" y="121"/>
                    </a:lnTo>
                    <a:lnTo>
                      <a:pt x="1123" y="116"/>
                    </a:lnTo>
                    <a:lnTo>
                      <a:pt x="1105" y="111"/>
                    </a:lnTo>
                    <a:lnTo>
                      <a:pt x="1089" y="108"/>
                    </a:lnTo>
                    <a:lnTo>
                      <a:pt x="1077" y="105"/>
                    </a:lnTo>
                    <a:lnTo>
                      <a:pt x="1069" y="104"/>
                    </a:lnTo>
                    <a:lnTo>
                      <a:pt x="1067" y="103"/>
                    </a:lnTo>
                    <a:lnTo>
                      <a:pt x="1067" y="103"/>
                    </a:lnTo>
                    <a:lnTo>
                      <a:pt x="1067" y="103"/>
                    </a:lnTo>
                    <a:lnTo>
                      <a:pt x="1066" y="103"/>
                    </a:lnTo>
                    <a:lnTo>
                      <a:pt x="1066" y="103"/>
                    </a:lnTo>
                    <a:lnTo>
                      <a:pt x="1055" y="101"/>
                    </a:lnTo>
                    <a:lnTo>
                      <a:pt x="1041" y="98"/>
                    </a:lnTo>
                    <a:lnTo>
                      <a:pt x="1023" y="95"/>
                    </a:lnTo>
                    <a:lnTo>
                      <a:pt x="1002" y="91"/>
                    </a:lnTo>
                    <a:lnTo>
                      <a:pt x="979" y="88"/>
                    </a:lnTo>
                    <a:lnTo>
                      <a:pt x="953" y="85"/>
                    </a:lnTo>
                    <a:lnTo>
                      <a:pt x="926" y="80"/>
                    </a:lnTo>
                    <a:lnTo>
                      <a:pt x="898" y="76"/>
                    </a:lnTo>
                    <a:lnTo>
                      <a:pt x="870" y="72"/>
                    </a:lnTo>
                    <a:lnTo>
                      <a:pt x="841" y="67"/>
                    </a:lnTo>
                    <a:lnTo>
                      <a:pt x="812" y="64"/>
                    </a:lnTo>
                    <a:lnTo>
                      <a:pt x="784" y="59"/>
                    </a:lnTo>
                    <a:lnTo>
                      <a:pt x="759" y="56"/>
                    </a:lnTo>
                    <a:lnTo>
                      <a:pt x="735" y="52"/>
                    </a:lnTo>
                    <a:lnTo>
                      <a:pt x="714" y="49"/>
                    </a:lnTo>
                    <a:lnTo>
                      <a:pt x="696" y="46"/>
                    </a:lnTo>
                    <a:lnTo>
                      <a:pt x="683" y="44"/>
                    </a:lnTo>
                    <a:lnTo>
                      <a:pt x="666" y="42"/>
                    </a:lnTo>
                    <a:lnTo>
                      <a:pt x="645" y="40"/>
                    </a:lnTo>
                    <a:lnTo>
                      <a:pt x="622" y="36"/>
                    </a:lnTo>
                    <a:lnTo>
                      <a:pt x="595" y="33"/>
                    </a:lnTo>
                    <a:lnTo>
                      <a:pt x="566" y="29"/>
                    </a:lnTo>
                    <a:lnTo>
                      <a:pt x="537" y="26"/>
                    </a:lnTo>
                    <a:lnTo>
                      <a:pt x="507" y="22"/>
                    </a:lnTo>
                    <a:lnTo>
                      <a:pt x="477" y="19"/>
                    </a:lnTo>
                    <a:lnTo>
                      <a:pt x="447" y="15"/>
                    </a:lnTo>
                    <a:lnTo>
                      <a:pt x="419" y="12"/>
                    </a:lnTo>
                    <a:lnTo>
                      <a:pt x="391" y="8"/>
                    </a:lnTo>
                    <a:lnTo>
                      <a:pt x="368" y="6"/>
                    </a:lnTo>
                    <a:lnTo>
                      <a:pt x="346" y="4"/>
                    </a:lnTo>
                    <a:lnTo>
                      <a:pt x="329" y="2"/>
                    </a:lnTo>
                    <a:lnTo>
                      <a:pt x="316" y="0"/>
                    </a:lnTo>
                    <a:lnTo>
                      <a:pt x="313" y="3"/>
                    </a:lnTo>
                    <a:lnTo>
                      <a:pt x="309" y="11"/>
                    </a:lnTo>
                    <a:lnTo>
                      <a:pt x="308" y="19"/>
                    </a:lnTo>
                    <a:lnTo>
                      <a:pt x="307" y="25"/>
                    </a:lnTo>
                    <a:lnTo>
                      <a:pt x="307" y="70"/>
                    </a:lnTo>
                    <a:lnTo>
                      <a:pt x="289" y="73"/>
                    </a:lnTo>
                    <a:lnTo>
                      <a:pt x="270" y="76"/>
                    </a:lnTo>
                    <a:lnTo>
                      <a:pt x="252" y="79"/>
                    </a:lnTo>
                    <a:lnTo>
                      <a:pt x="233" y="83"/>
                    </a:lnTo>
                    <a:lnTo>
                      <a:pt x="215" y="87"/>
                    </a:lnTo>
                    <a:lnTo>
                      <a:pt x="195" y="90"/>
                    </a:lnTo>
                    <a:lnTo>
                      <a:pt x="177" y="95"/>
                    </a:lnTo>
                    <a:lnTo>
                      <a:pt x="158" y="100"/>
                    </a:lnTo>
                    <a:lnTo>
                      <a:pt x="139" y="104"/>
                    </a:lnTo>
                    <a:lnTo>
                      <a:pt x="120" y="109"/>
                    </a:lnTo>
                    <a:lnTo>
                      <a:pt x="101" y="115"/>
                    </a:lnTo>
                    <a:lnTo>
                      <a:pt x="81" y="120"/>
                    </a:lnTo>
                    <a:lnTo>
                      <a:pt x="62" y="126"/>
                    </a:lnTo>
                    <a:lnTo>
                      <a:pt x="41" y="132"/>
                    </a:lnTo>
                    <a:lnTo>
                      <a:pt x="21" y="139"/>
                    </a:lnTo>
                    <a:lnTo>
                      <a:pt x="0" y="146"/>
                    </a:lnTo>
                    <a:lnTo>
                      <a:pt x="0" y="149"/>
                    </a:lnTo>
                    <a:lnTo>
                      <a:pt x="7" y="154"/>
                    </a:lnTo>
                    <a:lnTo>
                      <a:pt x="15" y="157"/>
                    </a:lnTo>
                    <a:lnTo>
                      <a:pt x="21" y="158"/>
                    </a:lnTo>
                    <a:lnTo>
                      <a:pt x="35" y="153"/>
                    </a:lnTo>
                    <a:lnTo>
                      <a:pt x="51" y="147"/>
                    </a:lnTo>
                    <a:lnTo>
                      <a:pt x="70" y="140"/>
                    </a:lnTo>
                    <a:lnTo>
                      <a:pt x="90" y="134"/>
                    </a:lnTo>
                    <a:lnTo>
                      <a:pt x="112" y="128"/>
                    </a:lnTo>
                    <a:lnTo>
                      <a:pt x="134" y="123"/>
                    </a:lnTo>
                    <a:lnTo>
                      <a:pt x="157" y="118"/>
                    </a:lnTo>
                    <a:lnTo>
                      <a:pt x="180" y="112"/>
                    </a:lnTo>
                    <a:lnTo>
                      <a:pt x="202" y="108"/>
                    </a:lnTo>
                    <a:lnTo>
                      <a:pt x="224" y="103"/>
                    </a:lnTo>
                    <a:lnTo>
                      <a:pt x="244" y="100"/>
                    </a:lnTo>
                    <a:lnTo>
                      <a:pt x="262" y="96"/>
                    </a:lnTo>
                    <a:lnTo>
                      <a:pt x="278" y="94"/>
                    </a:lnTo>
                    <a:lnTo>
                      <a:pt x="291" y="93"/>
                    </a:lnTo>
                    <a:lnTo>
                      <a:pt x="301" y="91"/>
                    </a:lnTo>
                    <a:lnTo>
                      <a:pt x="307" y="91"/>
                    </a:lnTo>
                    <a:lnTo>
                      <a:pt x="307" y="161"/>
                    </a:lnTo>
                    <a:lnTo>
                      <a:pt x="309" y="162"/>
                    </a:lnTo>
                    <a:lnTo>
                      <a:pt x="316" y="162"/>
                    </a:lnTo>
                    <a:lnTo>
                      <a:pt x="322" y="158"/>
                    </a:lnTo>
                    <a:lnTo>
                      <a:pt x="324" y="156"/>
                    </a:lnTo>
                    <a:lnTo>
                      <a:pt x="324" y="146"/>
                    </a:lnTo>
                    <a:lnTo>
                      <a:pt x="324" y="121"/>
                    </a:lnTo>
                    <a:lnTo>
                      <a:pt x="324" y="97"/>
                    </a:lnTo>
                    <a:lnTo>
                      <a:pt x="326" y="86"/>
                    </a:lnTo>
                    <a:lnTo>
                      <a:pt x="338" y="86"/>
                    </a:lnTo>
                    <a:lnTo>
                      <a:pt x="350" y="86"/>
                    </a:lnTo>
                    <a:lnTo>
                      <a:pt x="362" y="86"/>
                    </a:lnTo>
                    <a:lnTo>
                      <a:pt x="375" y="87"/>
                    </a:lnTo>
                    <a:lnTo>
                      <a:pt x="387" y="88"/>
                    </a:lnTo>
                    <a:lnTo>
                      <a:pt x="399" y="89"/>
                    </a:lnTo>
                    <a:lnTo>
                      <a:pt x="411" y="91"/>
                    </a:lnTo>
                    <a:lnTo>
                      <a:pt x="424" y="93"/>
                    </a:lnTo>
                    <a:lnTo>
                      <a:pt x="436" y="95"/>
                    </a:lnTo>
                    <a:lnTo>
                      <a:pt x="448" y="96"/>
                    </a:lnTo>
                    <a:lnTo>
                      <a:pt x="460" y="98"/>
                    </a:lnTo>
                    <a:lnTo>
                      <a:pt x="472" y="100"/>
                    </a:lnTo>
                    <a:lnTo>
                      <a:pt x="485" y="102"/>
                    </a:lnTo>
                    <a:lnTo>
                      <a:pt x="497" y="103"/>
                    </a:lnTo>
                    <a:lnTo>
                      <a:pt x="509" y="105"/>
                    </a:lnTo>
                    <a:lnTo>
                      <a:pt x="522" y="106"/>
                    </a:lnTo>
                    <a:lnTo>
                      <a:pt x="530" y="108"/>
                    </a:lnTo>
                    <a:lnTo>
                      <a:pt x="541" y="109"/>
                    </a:lnTo>
                    <a:lnTo>
                      <a:pt x="556" y="111"/>
                    </a:lnTo>
                    <a:lnTo>
                      <a:pt x="575" y="113"/>
                    </a:lnTo>
                    <a:lnTo>
                      <a:pt x="594" y="116"/>
                    </a:lnTo>
                    <a:lnTo>
                      <a:pt x="616" y="118"/>
                    </a:lnTo>
                    <a:lnTo>
                      <a:pt x="640" y="121"/>
                    </a:lnTo>
                    <a:lnTo>
                      <a:pt x="664" y="125"/>
                    </a:lnTo>
                    <a:lnTo>
                      <a:pt x="689" y="128"/>
                    </a:lnTo>
                    <a:lnTo>
                      <a:pt x="714" y="131"/>
                    </a:lnTo>
                    <a:lnTo>
                      <a:pt x="737" y="134"/>
                    </a:lnTo>
                    <a:lnTo>
                      <a:pt x="760" y="138"/>
                    </a:lnTo>
                    <a:lnTo>
                      <a:pt x="782" y="141"/>
                    </a:lnTo>
                    <a:lnTo>
                      <a:pt x="801" y="143"/>
                    </a:lnTo>
                    <a:lnTo>
                      <a:pt x="817" y="146"/>
                    </a:lnTo>
                    <a:lnTo>
                      <a:pt x="830" y="148"/>
                    </a:lnTo>
                    <a:lnTo>
                      <a:pt x="850" y="150"/>
                    </a:lnTo>
                    <a:lnTo>
                      <a:pt x="874" y="155"/>
                    </a:lnTo>
                    <a:lnTo>
                      <a:pt x="901" y="158"/>
                    </a:lnTo>
                    <a:lnTo>
                      <a:pt x="932" y="163"/>
                    </a:lnTo>
                    <a:lnTo>
                      <a:pt x="964" y="169"/>
                    </a:lnTo>
                    <a:lnTo>
                      <a:pt x="999" y="174"/>
                    </a:lnTo>
                    <a:lnTo>
                      <a:pt x="1035" y="180"/>
                    </a:lnTo>
                    <a:lnTo>
                      <a:pt x="1070" y="186"/>
                    </a:lnTo>
                    <a:lnTo>
                      <a:pt x="1106" y="192"/>
                    </a:lnTo>
                    <a:lnTo>
                      <a:pt x="1141" y="198"/>
                    </a:lnTo>
                    <a:lnTo>
                      <a:pt x="1174" y="203"/>
                    </a:lnTo>
                    <a:lnTo>
                      <a:pt x="1206" y="208"/>
                    </a:lnTo>
                    <a:lnTo>
                      <a:pt x="1235" y="212"/>
                    </a:lnTo>
                    <a:lnTo>
                      <a:pt x="1262" y="217"/>
                    </a:lnTo>
                    <a:lnTo>
                      <a:pt x="1284" y="221"/>
                    </a:lnTo>
                    <a:lnTo>
                      <a:pt x="1301" y="223"/>
                    </a:lnTo>
                    <a:lnTo>
                      <a:pt x="1304" y="2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442" y="2967"/>
                <a:ext cx="641" cy="177"/>
              </a:xfrm>
              <a:custGeom>
                <a:avLst/>
                <a:gdLst>
                  <a:gd name="T0" fmla="*/ 720 w 1281"/>
                  <a:gd name="T1" fmla="*/ 244 h 354"/>
                  <a:gd name="T2" fmla="*/ 646 w 1281"/>
                  <a:gd name="T3" fmla="*/ 274 h 354"/>
                  <a:gd name="T4" fmla="*/ 703 w 1281"/>
                  <a:gd name="T5" fmla="*/ 269 h 354"/>
                  <a:gd name="T6" fmla="*/ 786 w 1281"/>
                  <a:gd name="T7" fmla="*/ 228 h 354"/>
                  <a:gd name="T8" fmla="*/ 799 w 1281"/>
                  <a:gd name="T9" fmla="*/ 250 h 354"/>
                  <a:gd name="T10" fmla="*/ 756 w 1281"/>
                  <a:gd name="T11" fmla="*/ 272 h 354"/>
                  <a:gd name="T12" fmla="*/ 734 w 1281"/>
                  <a:gd name="T13" fmla="*/ 284 h 354"/>
                  <a:gd name="T14" fmla="*/ 761 w 1281"/>
                  <a:gd name="T15" fmla="*/ 285 h 354"/>
                  <a:gd name="T16" fmla="*/ 804 w 1281"/>
                  <a:gd name="T17" fmla="*/ 265 h 354"/>
                  <a:gd name="T18" fmla="*/ 822 w 1281"/>
                  <a:gd name="T19" fmla="*/ 244 h 354"/>
                  <a:gd name="T20" fmla="*/ 816 w 1281"/>
                  <a:gd name="T21" fmla="*/ 191 h 354"/>
                  <a:gd name="T22" fmla="*/ 758 w 1281"/>
                  <a:gd name="T23" fmla="*/ 179 h 354"/>
                  <a:gd name="T24" fmla="*/ 669 w 1281"/>
                  <a:gd name="T25" fmla="*/ 167 h 354"/>
                  <a:gd name="T26" fmla="*/ 598 w 1281"/>
                  <a:gd name="T27" fmla="*/ 163 h 354"/>
                  <a:gd name="T28" fmla="*/ 526 w 1281"/>
                  <a:gd name="T29" fmla="*/ 187 h 354"/>
                  <a:gd name="T30" fmla="*/ 418 w 1281"/>
                  <a:gd name="T31" fmla="*/ 224 h 354"/>
                  <a:gd name="T32" fmla="*/ 356 w 1281"/>
                  <a:gd name="T33" fmla="*/ 240 h 354"/>
                  <a:gd name="T34" fmla="*/ 261 w 1281"/>
                  <a:gd name="T35" fmla="*/ 205 h 354"/>
                  <a:gd name="T36" fmla="*/ 134 w 1281"/>
                  <a:gd name="T37" fmla="*/ 156 h 354"/>
                  <a:gd name="T38" fmla="*/ 51 w 1281"/>
                  <a:gd name="T39" fmla="*/ 122 h 354"/>
                  <a:gd name="T40" fmla="*/ 118 w 1281"/>
                  <a:gd name="T41" fmla="*/ 104 h 354"/>
                  <a:gd name="T42" fmla="*/ 281 w 1281"/>
                  <a:gd name="T43" fmla="*/ 65 h 354"/>
                  <a:gd name="T44" fmla="*/ 418 w 1281"/>
                  <a:gd name="T45" fmla="*/ 31 h 354"/>
                  <a:gd name="T46" fmla="*/ 448 w 1281"/>
                  <a:gd name="T47" fmla="*/ 5 h 354"/>
                  <a:gd name="T48" fmla="*/ 364 w 1281"/>
                  <a:gd name="T49" fmla="*/ 20 h 354"/>
                  <a:gd name="T50" fmla="*/ 172 w 1281"/>
                  <a:gd name="T51" fmla="*/ 68 h 354"/>
                  <a:gd name="T52" fmla="*/ 19 w 1281"/>
                  <a:gd name="T53" fmla="*/ 108 h 354"/>
                  <a:gd name="T54" fmla="*/ 19 w 1281"/>
                  <a:gd name="T55" fmla="*/ 125 h 354"/>
                  <a:gd name="T56" fmla="*/ 124 w 1281"/>
                  <a:gd name="T57" fmla="*/ 173 h 354"/>
                  <a:gd name="T58" fmla="*/ 292 w 1281"/>
                  <a:gd name="T59" fmla="*/ 236 h 354"/>
                  <a:gd name="T60" fmla="*/ 463 w 1281"/>
                  <a:gd name="T61" fmla="*/ 284 h 354"/>
                  <a:gd name="T62" fmla="*/ 615 w 1281"/>
                  <a:gd name="T63" fmla="*/ 310 h 354"/>
                  <a:gd name="T64" fmla="*/ 784 w 1281"/>
                  <a:gd name="T65" fmla="*/ 330 h 354"/>
                  <a:gd name="T66" fmla="*/ 953 w 1281"/>
                  <a:gd name="T67" fmla="*/ 342 h 354"/>
                  <a:gd name="T68" fmla="*/ 1106 w 1281"/>
                  <a:gd name="T69" fmla="*/ 350 h 354"/>
                  <a:gd name="T70" fmla="*/ 1220 w 1281"/>
                  <a:gd name="T71" fmla="*/ 354 h 354"/>
                  <a:gd name="T72" fmla="*/ 1265 w 1281"/>
                  <a:gd name="T73" fmla="*/ 353 h 354"/>
                  <a:gd name="T74" fmla="*/ 1248 w 1281"/>
                  <a:gd name="T75" fmla="*/ 339 h 354"/>
                  <a:gd name="T76" fmla="*/ 1139 w 1281"/>
                  <a:gd name="T77" fmla="*/ 333 h 354"/>
                  <a:gd name="T78" fmla="*/ 1002 w 1281"/>
                  <a:gd name="T79" fmla="*/ 326 h 354"/>
                  <a:gd name="T80" fmla="*/ 928 w 1281"/>
                  <a:gd name="T81" fmla="*/ 323 h 354"/>
                  <a:gd name="T82" fmla="*/ 1023 w 1281"/>
                  <a:gd name="T83" fmla="*/ 278 h 354"/>
                  <a:gd name="T84" fmla="*/ 1101 w 1281"/>
                  <a:gd name="T85" fmla="*/ 250 h 354"/>
                  <a:gd name="T86" fmla="*/ 1216 w 1281"/>
                  <a:gd name="T87" fmla="*/ 266 h 354"/>
                  <a:gd name="T88" fmla="*/ 1145 w 1281"/>
                  <a:gd name="T89" fmla="*/ 317 h 354"/>
                  <a:gd name="T90" fmla="*/ 1176 w 1281"/>
                  <a:gd name="T91" fmla="*/ 319 h 354"/>
                  <a:gd name="T92" fmla="*/ 1272 w 1281"/>
                  <a:gd name="T93" fmla="*/ 318 h 354"/>
                  <a:gd name="T94" fmla="*/ 1280 w 1281"/>
                  <a:gd name="T95" fmla="*/ 264 h 354"/>
                  <a:gd name="T96" fmla="*/ 1263 w 1281"/>
                  <a:gd name="T97" fmla="*/ 254 h 354"/>
                  <a:gd name="T98" fmla="*/ 1213 w 1281"/>
                  <a:gd name="T99" fmla="*/ 243 h 354"/>
                  <a:gd name="T100" fmla="*/ 1135 w 1281"/>
                  <a:gd name="T101" fmla="*/ 229 h 354"/>
                  <a:gd name="T102" fmla="*/ 1047 w 1281"/>
                  <a:gd name="T103" fmla="*/ 237 h 354"/>
                  <a:gd name="T104" fmla="*/ 912 w 1281"/>
                  <a:gd name="T105" fmla="*/ 308 h 354"/>
                  <a:gd name="T106" fmla="*/ 811 w 1281"/>
                  <a:gd name="T107" fmla="*/ 312 h 354"/>
                  <a:gd name="T108" fmla="*/ 651 w 1281"/>
                  <a:gd name="T109" fmla="*/ 293 h 354"/>
                  <a:gd name="T110" fmla="*/ 488 w 1281"/>
                  <a:gd name="T111" fmla="*/ 267 h 354"/>
                  <a:gd name="T112" fmla="*/ 791 w 1281"/>
                  <a:gd name="T113" fmla="*/ 206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281" h="354">
                    <a:moveTo>
                      <a:pt x="791" y="206"/>
                    </a:moveTo>
                    <a:lnTo>
                      <a:pt x="776" y="217"/>
                    </a:lnTo>
                    <a:lnTo>
                      <a:pt x="759" y="226"/>
                    </a:lnTo>
                    <a:lnTo>
                      <a:pt x="739" y="235"/>
                    </a:lnTo>
                    <a:lnTo>
                      <a:pt x="720" y="244"/>
                    </a:lnTo>
                    <a:lnTo>
                      <a:pt x="699" y="252"/>
                    </a:lnTo>
                    <a:lnTo>
                      <a:pt x="679" y="261"/>
                    </a:lnTo>
                    <a:lnTo>
                      <a:pt x="661" y="267"/>
                    </a:lnTo>
                    <a:lnTo>
                      <a:pt x="644" y="273"/>
                    </a:lnTo>
                    <a:lnTo>
                      <a:pt x="646" y="274"/>
                    </a:lnTo>
                    <a:lnTo>
                      <a:pt x="654" y="278"/>
                    </a:lnTo>
                    <a:lnTo>
                      <a:pt x="663" y="280"/>
                    </a:lnTo>
                    <a:lnTo>
                      <a:pt x="669" y="280"/>
                    </a:lnTo>
                    <a:lnTo>
                      <a:pt x="685" y="274"/>
                    </a:lnTo>
                    <a:lnTo>
                      <a:pt x="703" y="269"/>
                    </a:lnTo>
                    <a:lnTo>
                      <a:pt x="720" y="262"/>
                    </a:lnTo>
                    <a:lnTo>
                      <a:pt x="737" y="254"/>
                    </a:lnTo>
                    <a:lnTo>
                      <a:pt x="753" y="247"/>
                    </a:lnTo>
                    <a:lnTo>
                      <a:pt x="769" y="237"/>
                    </a:lnTo>
                    <a:lnTo>
                      <a:pt x="786" y="228"/>
                    </a:lnTo>
                    <a:lnTo>
                      <a:pt x="799" y="218"/>
                    </a:lnTo>
                    <a:lnTo>
                      <a:pt x="799" y="225"/>
                    </a:lnTo>
                    <a:lnTo>
                      <a:pt x="799" y="235"/>
                    </a:lnTo>
                    <a:lnTo>
                      <a:pt x="799" y="244"/>
                    </a:lnTo>
                    <a:lnTo>
                      <a:pt x="799" y="250"/>
                    </a:lnTo>
                    <a:lnTo>
                      <a:pt x="794" y="254"/>
                    </a:lnTo>
                    <a:lnTo>
                      <a:pt x="786" y="257"/>
                    </a:lnTo>
                    <a:lnTo>
                      <a:pt x="775" y="262"/>
                    </a:lnTo>
                    <a:lnTo>
                      <a:pt x="766" y="267"/>
                    </a:lnTo>
                    <a:lnTo>
                      <a:pt x="756" y="272"/>
                    </a:lnTo>
                    <a:lnTo>
                      <a:pt x="746" y="277"/>
                    </a:lnTo>
                    <a:lnTo>
                      <a:pt x="737" y="280"/>
                    </a:lnTo>
                    <a:lnTo>
                      <a:pt x="730" y="282"/>
                    </a:lnTo>
                    <a:lnTo>
                      <a:pt x="730" y="282"/>
                    </a:lnTo>
                    <a:lnTo>
                      <a:pt x="734" y="284"/>
                    </a:lnTo>
                    <a:lnTo>
                      <a:pt x="738" y="284"/>
                    </a:lnTo>
                    <a:lnTo>
                      <a:pt x="744" y="285"/>
                    </a:lnTo>
                    <a:lnTo>
                      <a:pt x="751" y="285"/>
                    </a:lnTo>
                    <a:lnTo>
                      <a:pt x="757" y="285"/>
                    </a:lnTo>
                    <a:lnTo>
                      <a:pt x="761" y="285"/>
                    </a:lnTo>
                    <a:lnTo>
                      <a:pt x="765" y="285"/>
                    </a:lnTo>
                    <a:lnTo>
                      <a:pt x="776" y="279"/>
                    </a:lnTo>
                    <a:lnTo>
                      <a:pt x="787" y="274"/>
                    </a:lnTo>
                    <a:lnTo>
                      <a:pt x="796" y="270"/>
                    </a:lnTo>
                    <a:lnTo>
                      <a:pt x="804" y="265"/>
                    </a:lnTo>
                    <a:lnTo>
                      <a:pt x="811" y="262"/>
                    </a:lnTo>
                    <a:lnTo>
                      <a:pt x="817" y="258"/>
                    </a:lnTo>
                    <a:lnTo>
                      <a:pt x="820" y="256"/>
                    </a:lnTo>
                    <a:lnTo>
                      <a:pt x="821" y="255"/>
                    </a:lnTo>
                    <a:lnTo>
                      <a:pt x="822" y="244"/>
                    </a:lnTo>
                    <a:lnTo>
                      <a:pt x="822" y="225"/>
                    </a:lnTo>
                    <a:lnTo>
                      <a:pt x="821" y="204"/>
                    </a:lnTo>
                    <a:lnTo>
                      <a:pt x="821" y="195"/>
                    </a:lnTo>
                    <a:lnTo>
                      <a:pt x="820" y="194"/>
                    </a:lnTo>
                    <a:lnTo>
                      <a:pt x="816" y="191"/>
                    </a:lnTo>
                    <a:lnTo>
                      <a:pt x="807" y="189"/>
                    </a:lnTo>
                    <a:lnTo>
                      <a:pt x="798" y="187"/>
                    </a:lnTo>
                    <a:lnTo>
                      <a:pt x="787" y="184"/>
                    </a:lnTo>
                    <a:lnTo>
                      <a:pt x="773" y="182"/>
                    </a:lnTo>
                    <a:lnTo>
                      <a:pt x="758" y="179"/>
                    </a:lnTo>
                    <a:lnTo>
                      <a:pt x="742" y="176"/>
                    </a:lnTo>
                    <a:lnTo>
                      <a:pt x="724" y="174"/>
                    </a:lnTo>
                    <a:lnTo>
                      <a:pt x="706" y="171"/>
                    </a:lnTo>
                    <a:lnTo>
                      <a:pt x="688" y="168"/>
                    </a:lnTo>
                    <a:lnTo>
                      <a:pt x="669" y="167"/>
                    </a:lnTo>
                    <a:lnTo>
                      <a:pt x="651" y="165"/>
                    </a:lnTo>
                    <a:lnTo>
                      <a:pt x="633" y="164"/>
                    </a:lnTo>
                    <a:lnTo>
                      <a:pt x="616" y="163"/>
                    </a:lnTo>
                    <a:lnTo>
                      <a:pt x="600" y="161"/>
                    </a:lnTo>
                    <a:lnTo>
                      <a:pt x="598" y="163"/>
                    </a:lnTo>
                    <a:lnTo>
                      <a:pt x="590" y="165"/>
                    </a:lnTo>
                    <a:lnTo>
                      <a:pt x="578" y="169"/>
                    </a:lnTo>
                    <a:lnTo>
                      <a:pt x="563" y="174"/>
                    </a:lnTo>
                    <a:lnTo>
                      <a:pt x="546" y="180"/>
                    </a:lnTo>
                    <a:lnTo>
                      <a:pt x="526" y="187"/>
                    </a:lnTo>
                    <a:lnTo>
                      <a:pt x="504" y="195"/>
                    </a:lnTo>
                    <a:lnTo>
                      <a:pt x="482" y="202"/>
                    </a:lnTo>
                    <a:lnTo>
                      <a:pt x="460" y="210"/>
                    </a:lnTo>
                    <a:lnTo>
                      <a:pt x="439" y="217"/>
                    </a:lnTo>
                    <a:lnTo>
                      <a:pt x="418" y="224"/>
                    </a:lnTo>
                    <a:lnTo>
                      <a:pt x="399" y="229"/>
                    </a:lnTo>
                    <a:lnTo>
                      <a:pt x="383" y="234"/>
                    </a:lnTo>
                    <a:lnTo>
                      <a:pt x="369" y="237"/>
                    </a:lnTo>
                    <a:lnTo>
                      <a:pt x="360" y="240"/>
                    </a:lnTo>
                    <a:lnTo>
                      <a:pt x="356" y="240"/>
                    </a:lnTo>
                    <a:lnTo>
                      <a:pt x="343" y="235"/>
                    </a:lnTo>
                    <a:lnTo>
                      <a:pt x="326" y="229"/>
                    </a:lnTo>
                    <a:lnTo>
                      <a:pt x="306" y="222"/>
                    </a:lnTo>
                    <a:lnTo>
                      <a:pt x="284" y="213"/>
                    </a:lnTo>
                    <a:lnTo>
                      <a:pt x="261" y="205"/>
                    </a:lnTo>
                    <a:lnTo>
                      <a:pt x="236" y="195"/>
                    </a:lnTo>
                    <a:lnTo>
                      <a:pt x="210" y="186"/>
                    </a:lnTo>
                    <a:lnTo>
                      <a:pt x="184" y="175"/>
                    </a:lnTo>
                    <a:lnTo>
                      <a:pt x="158" y="165"/>
                    </a:lnTo>
                    <a:lnTo>
                      <a:pt x="134" y="156"/>
                    </a:lnTo>
                    <a:lnTo>
                      <a:pt x="112" y="146"/>
                    </a:lnTo>
                    <a:lnTo>
                      <a:pt x="92" y="138"/>
                    </a:lnTo>
                    <a:lnTo>
                      <a:pt x="74" y="131"/>
                    </a:lnTo>
                    <a:lnTo>
                      <a:pt x="60" y="126"/>
                    </a:lnTo>
                    <a:lnTo>
                      <a:pt x="51" y="122"/>
                    </a:lnTo>
                    <a:lnTo>
                      <a:pt x="45" y="120"/>
                    </a:lnTo>
                    <a:lnTo>
                      <a:pt x="55" y="118"/>
                    </a:lnTo>
                    <a:lnTo>
                      <a:pt x="71" y="114"/>
                    </a:lnTo>
                    <a:lnTo>
                      <a:pt x="92" y="110"/>
                    </a:lnTo>
                    <a:lnTo>
                      <a:pt x="118" y="104"/>
                    </a:lnTo>
                    <a:lnTo>
                      <a:pt x="147" y="97"/>
                    </a:lnTo>
                    <a:lnTo>
                      <a:pt x="179" y="89"/>
                    </a:lnTo>
                    <a:lnTo>
                      <a:pt x="213" y="81"/>
                    </a:lnTo>
                    <a:lnTo>
                      <a:pt x="246" y="73"/>
                    </a:lnTo>
                    <a:lnTo>
                      <a:pt x="281" y="65"/>
                    </a:lnTo>
                    <a:lnTo>
                      <a:pt x="314" y="56"/>
                    </a:lnTo>
                    <a:lnTo>
                      <a:pt x="345" y="48"/>
                    </a:lnTo>
                    <a:lnTo>
                      <a:pt x="373" y="42"/>
                    </a:lnTo>
                    <a:lnTo>
                      <a:pt x="398" y="36"/>
                    </a:lnTo>
                    <a:lnTo>
                      <a:pt x="418" y="31"/>
                    </a:lnTo>
                    <a:lnTo>
                      <a:pt x="432" y="28"/>
                    </a:lnTo>
                    <a:lnTo>
                      <a:pt x="440" y="27"/>
                    </a:lnTo>
                    <a:lnTo>
                      <a:pt x="444" y="22"/>
                    </a:lnTo>
                    <a:lnTo>
                      <a:pt x="447" y="13"/>
                    </a:lnTo>
                    <a:lnTo>
                      <a:pt x="448" y="5"/>
                    </a:lnTo>
                    <a:lnTo>
                      <a:pt x="447" y="0"/>
                    </a:lnTo>
                    <a:lnTo>
                      <a:pt x="436" y="2"/>
                    </a:lnTo>
                    <a:lnTo>
                      <a:pt x="418" y="6"/>
                    </a:lnTo>
                    <a:lnTo>
                      <a:pt x="394" y="12"/>
                    </a:lnTo>
                    <a:lnTo>
                      <a:pt x="364" y="20"/>
                    </a:lnTo>
                    <a:lnTo>
                      <a:pt x="329" y="28"/>
                    </a:lnTo>
                    <a:lnTo>
                      <a:pt x="292" y="38"/>
                    </a:lnTo>
                    <a:lnTo>
                      <a:pt x="252" y="47"/>
                    </a:lnTo>
                    <a:lnTo>
                      <a:pt x="211" y="58"/>
                    </a:lnTo>
                    <a:lnTo>
                      <a:pt x="172" y="68"/>
                    </a:lnTo>
                    <a:lnTo>
                      <a:pt x="134" y="78"/>
                    </a:lnTo>
                    <a:lnTo>
                      <a:pt x="98" y="88"/>
                    </a:lnTo>
                    <a:lnTo>
                      <a:pt x="66" y="96"/>
                    </a:lnTo>
                    <a:lnTo>
                      <a:pt x="40" y="103"/>
                    </a:lnTo>
                    <a:lnTo>
                      <a:pt x="19" y="108"/>
                    </a:lnTo>
                    <a:lnTo>
                      <a:pt x="5" y="112"/>
                    </a:lnTo>
                    <a:lnTo>
                      <a:pt x="0" y="113"/>
                    </a:lnTo>
                    <a:lnTo>
                      <a:pt x="3" y="115"/>
                    </a:lnTo>
                    <a:lnTo>
                      <a:pt x="9" y="119"/>
                    </a:lnTo>
                    <a:lnTo>
                      <a:pt x="19" y="125"/>
                    </a:lnTo>
                    <a:lnTo>
                      <a:pt x="34" y="131"/>
                    </a:lnTo>
                    <a:lnTo>
                      <a:pt x="51" y="141"/>
                    </a:lnTo>
                    <a:lnTo>
                      <a:pt x="73" y="150"/>
                    </a:lnTo>
                    <a:lnTo>
                      <a:pt x="97" y="161"/>
                    </a:lnTo>
                    <a:lnTo>
                      <a:pt x="124" y="173"/>
                    </a:lnTo>
                    <a:lnTo>
                      <a:pt x="154" y="184"/>
                    </a:lnTo>
                    <a:lnTo>
                      <a:pt x="186" y="197"/>
                    </a:lnTo>
                    <a:lnTo>
                      <a:pt x="220" y="210"/>
                    </a:lnTo>
                    <a:lnTo>
                      <a:pt x="255" y="222"/>
                    </a:lnTo>
                    <a:lnTo>
                      <a:pt x="292" y="236"/>
                    </a:lnTo>
                    <a:lnTo>
                      <a:pt x="331" y="248"/>
                    </a:lnTo>
                    <a:lnTo>
                      <a:pt x="371" y="259"/>
                    </a:lnTo>
                    <a:lnTo>
                      <a:pt x="410" y="271"/>
                    </a:lnTo>
                    <a:lnTo>
                      <a:pt x="435" y="278"/>
                    </a:lnTo>
                    <a:lnTo>
                      <a:pt x="463" y="284"/>
                    </a:lnTo>
                    <a:lnTo>
                      <a:pt x="490" y="289"/>
                    </a:lnTo>
                    <a:lnTo>
                      <a:pt x="520" y="295"/>
                    </a:lnTo>
                    <a:lnTo>
                      <a:pt x="552" y="300"/>
                    </a:lnTo>
                    <a:lnTo>
                      <a:pt x="583" y="305"/>
                    </a:lnTo>
                    <a:lnTo>
                      <a:pt x="615" y="310"/>
                    </a:lnTo>
                    <a:lnTo>
                      <a:pt x="648" y="314"/>
                    </a:lnTo>
                    <a:lnTo>
                      <a:pt x="682" y="318"/>
                    </a:lnTo>
                    <a:lnTo>
                      <a:pt x="716" y="323"/>
                    </a:lnTo>
                    <a:lnTo>
                      <a:pt x="751" y="326"/>
                    </a:lnTo>
                    <a:lnTo>
                      <a:pt x="784" y="330"/>
                    </a:lnTo>
                    <a:lnTo>
                      <a:pt x="819" y="332"/>
                    </a:lnTo>
                    <a:lnTo>
                      <a:pt x="852" y="335"/>
                    </a:lnTo>
                    <a:lnTo>
                      <a:pt x="886" y="338"/>
                    </a:lnTo>
                    <a:lnTo>
                      <a:pt x="919" y="340"/>
                    </a:lnTo>
                    <a:lnTo>
                      <a:pt x="953" y="342"/>
                    </a:lnTo>
                    <a:lnTo>
                      <a:pt x="985" y="344"/>
                    </a:lnTo>
                    <a:lnTo>
                      <a:pt x="1017" y="346"/>
                    </a:lnTo>
                    <a:lnTo>
                      <a:pt x="1047" y="347"/>
                    </a:lnTo>
                    <a:lnTo>
                      <a:pt x="1077" y="349"/>
                    </a:lnTo>
                    <a:lnTo>
                      <a:pt x="1106" y="350"/>
                    </a:lnTo>
                    <a:lnTo>
                      <a:pt x="1134" y="352"/>
                    </a:lnTo>
                    <a:lnTo>
                      <a:pt x="1158" y="352"/>
                    </a:lnTo>
                    <a:lnTo>
                      <a:pt x="1181" y="353"/>
                    </a:lnTo>
                    <a:lnTo>
                      <a:pt x="1202" y="353"/>
                    </a:lnTo>
                    <a:lnTo>
                      <a:pt x="1220" y="354"/>
                    </a:lnTo>
                    <a:lnTo>
                      <a:pt x="1236" y="354"/>
                    </a:lnTo>
                    <a:lnTo>
                      <a:pt x="1248" y="354"/>
                    </a:lnTo>
                    <a:lnTo>
                      <a:pt x="1257" y="354"/>
                    </a:lnTo>
                    <a:lnTo>
                      <a:pt x="1263" y="353"/>
                    </a:lnTo>
                    <a:lnTo>
                      <a:pt x="1265" y="353"/>
                    </a:lnTo>
                    <a:lnTo>
                      <a:pt x="1265" y="348"/>
                    </a:lnTo>
                    <a:lnTo>
                      <a:pt x="1263" y="344"/>
                    </a:lnTo>
                    <a:lnTo>
                      <a:pt x="1260" y="340"/>
                    </a:lnTo>
                    <a:lnTo>
                      <a:pt x="1257" y="339"/>
                    </a:lnTo>
                    <a:lnTo>
                      <a:pt x="1248" y="339"/>
                    </a:lnTo>
                    <a:lnTo>
                      <a:pt x="1233" y="338"/>
                    </a:lnTo>
                    <a:lnTo>
                      <a:pt x="1214" y="337"/>
                    </a:lnTo>
                    <a:lnTo>
                      <a:pt x="1191" y="337"/>
                    </a:lnTo>
                    <a:lnTo>
                      <a:pt x="1167" y="335"/>
                    </a:lnTo>
                    <a:lnTo>
                      <a:pt x="1139" y="333"/>
                    </a:lnTo>
                    <a:lnTo>
                      <a:pt x="1112" y="332"/>
                    </a:lnTo>
                    <a:lnTo>
                      <a:pt x="1083" y="331"/>
                    </a:lnTo>
                    <a:lnTo>
                      <a:pt x="1054" y="330"/>
                    </a:lnTo>
                    <a:lnTo>
                      <a:pt x="1028" y="329"/>
                    </a:lnTo>
                    <a:lnTo>
                      <a:pt x="1002" y="326"/>
                    </a:lnTo>
                    <a:lnTo>
                      <a:pt x="979" y="325"/>
                    </a:lnTo>
                    <a:lnTo>
                      <a:pt x="960" y="325"/>
                    </a:lnTo>
                    <a:lnTo>
                      <a:pt x="945" y="324"/>
                    </a:lnTo>
                    <a:lnTo>
                      <a:pt x="933" y="323"/>
                    </a:lnTo>
                    <a:lnTo>
                      <a:pt x="928" y="323"/>
                    </a:lnTo>
                    <a:lnTo>
                      <a:pt x="947" y="315"/>
                    </a:lnTo>
                    <a:lnTo>
                      <a:pt x="965" y="305"/>
                    </a:lnTo>
                    <a:lnTo>
                      <a:pt x="985" y="296"/>
                    </a:lnTo>
                    <a:lnTo>
                      <a:pt x="1003" y="287"/>
                    </a:lnTo>
                    <a:lnTo>
                      <a:pt x="1023" y="278"/>
                    </a:lnTo>
                    <a:lnTo>
                      <a:pt x="1041" y="269"/>
                    </a:lnTo>
                    <a:lnTo>
                      <a:pt x="1060" y="258"/>
                    </a:lnTo>
                    <a:lnTo>
                      <a:pt x="1077" y="248"/>
                    </a:lnTo>
                    <a:lnTo>
                      <a:pt x="1086" y="249"/>
                    </a:lnTo>
                    <a:lnTo>
                      <a:pt x="1101" y="250"/>
                    </a:lnTo>
                    <a:lnTo>
                      <a:pt x="1121" y="252"/>
                    </a:lnTo>
                    <a:lnTo>
                      <a:pt x="1145" y="256"/>
                    </a:lnTo>
                    <a:lnTo>
                      <a:pt x="1169" y="259"/>
                    </a:lnTo>
                    <a:lnTo>
                      <a:pt x="1194" y="263"/>
                    </a:lnTo>
                    <a:lnTo>
                      <a:pt x="1216" y="266"/>
                    </a:lnTo>
                    <a:lnTo>
                      <a:pt x="1234" y="271"/>
                    </a:lnTo>
                    <a:lnTo>
                      <a:pt x="1135" y="315"/>
                    </a:lnTo>
                    <a:lnTo>
                      <a:pt x="1136" y="316"/>
                    </a:lnTo>
                    <a:lnTo>
                      <a:pt x="1139" y="317"/>
                    </a:lnTo>
                    <a:lnTo>
                      <a:pt x="1145" y="317"/>
                    </a:lnTo>
                    <a:lnTo>
                      <a:pt x="1153" y="318"/>
                    </a:lnTo>
                    <a:lnTo>
                      <a:pt x="1161" y="319"/>
                    </a:lnTo>
                    <a:lnTo>
                      <a:pt x="1168" y="319"/>
                    </a:lnTo>
                    <a:lnTo>
                      <a:pt x="1173" y="319"/>
                    </a:lnTo>
                    <a:lnTo>
                      <a:pt x="1176" y="319"/>
                    </a:lnTo>
                    <a:lnTo>
                      <a:pt x="1265" y="276"/>
                    </a:lnTo>
                    <a:lnTo>
                      <a:pt x="1266" y="289"/>
                    </a:lnTo>
                    <a:lnTo>
                      <a:pt x="1267" y="303"/>
                    </a:lnTo>
                    <a:lnTo>
                      <a:pt x="1269" y="314"/>
                    </a:lnTo>
                    <a:lnTo>
                      <a:pt x="1272" y="318"/>
                    </a:lnTo>
                    <a:lnTo>
                      <a:pt x="1275" y="312"/>
                    </a:lnTo>
                    <a:lnTo>
                      <a:pt x="1279" y="297"/>
                    </a:lnTo>
                    <a:lnTo>
                      <a:pt x="1280" y="281"/>
                    </a:lnTo>
                    <a:lnTo>
                      <a:pt x="1281" y="269"/>
                    </a:lnTo>
                    <a:lnTo>
                      <a:pt x="1280" y="264"/>
                    </a:lnTo>
                    <a:lnTo>
                      <a:pt x="1278" y="259"/>
                    </a:lnTo>
                    <a:lnTo>
                      <a:pt x="1273" y="256"/>
                    </a:lnTo>
                    <a:lnTo>
                      <a:pt x="1269" y="255"/>
                    </a:lnTo>
                    <a:lnTo>
                      <a:pt x="1267" y="255"/>
                    </a:lnTo>
                    <a:lnTo>
                      <a:pt x="1263" y="254"/>
                    </a:lnTo>
                    <a:lnTo>
                      <a:pt x="1257" y="252"/>
                    </a:lnTo>
                    <a:lnTo>
                      <a:pt x="1249" y="250"/>
                    </a:lnTo>
                    <a:lnTo>
                      <a:pt x="1239" y="248"/>
                    </a:lnTo>
                    <a:lnTo>
                      <a:pt x="1227" y="246"/>
                    </a:lnTo>
                    <a:lnTo>
                      <a:pt x="1213" y="243"/>
                    </a:lnTo>
                    <a:lnTo>
                      <a:pt x="1199" y="240"/>
                    </a:lnTo>
                    <a:lnTo>
                      <a:pt x="1184" y="237"/>
                    </a:lnTo>
                    <a:lnTo>
                      <a:pt x="1168" y="235"/>
                    </a:lnTo>
                    <a:lnTo>
                      <a:pt x="1152" y="232"/>
                    </a:lnTo>
                    <a:lnTo>
                      <a:pt x="1135" y="229"/>
                    </a:lnTo>
                    <a:lnTo>
                      <a:pt x="1119" y="228"/>
                    </a:lnTo>
                    <a:lnTo>
                      <a:pt x="1103" y="226"/>
                    </a:lnTo>
                    <a:lnTo>
                      <a:pt x="1086" y="225"/>
                    </a:lnTo>
                    <a:lnTo>
                      <a:pt x="1071" y="225"/>
                    </a:lnTo>
                    <a:lnTo>
                      <a:pt x="1047" y="237"/>
                    </a:lnTo>
                    <a:lnTo>
                      <a:pt x="1020" y="252"/>
                    </a:lnTo>
                    <a:lnTo>
                      <a:pt x="990" y="269"/>
                    </a:lnTo>
                    <a:lnTo>
                      <a:pt x="961" y="284"/>
                    </a:lnTo>
                    <a:lnTo>
                      <a:pt x="934" y="297"/>
                    </a:lnTo>
                    <a:lnTo>
                      <a:pt x="912" y="308"/>
                    </a:lnTo>
                    <a:lnTo>
                      <a:pt x="897" y="316"/>
                    </a:lnTo>
                    <a:lnTo>
                      <a:pt x="892" y="319"/>
                    </a:lnTo>
                    <a:lnTo>
                      <a:pt x="866" y="317"/>
                    </a:lnTo>
                    <a:lnTo>
                      <a:pt x="840" y="315"/>
                    </a:lnTo>
                    <a:lnTo>
                      <a:pt x="811" y="312"/>
                    </a:lnTo>
                    <a:lnTo>
                      <a:pt x="781" y="309"/>
                    </a:lnTo>
                    <a:lnTo>
                      <a:pt x="750" y="305"/>
                    </a:lnTo>
                    <a:lnTo>
                      <a:pt x="716" y="301"/>
                    </a:lnTo>
                    <a:lnTo>
                      <a:pt x="684" y="297"/>
                    </a:lnTo>
                    <a:lnTo>
                      <a:pt x="651" y="293"/>
                    </a:lnTo>
                    <a:lnTo>
                      <a:pt x="617" y="288"/>
                    </a:lnTo>
                    <a:lnTo>
                      <a:pt x="584" y="282"/>
                    </a:lnTo>
                    <a:lnTo>
                      <a:pt x="552" y="278"/>
                    </a:lnTo>
                    <a:lnTo>
                      <a:pt x="519" y="272"/>
                    </a:lnTo>
                    <a:lnTo>
                      <a:pt x="488" y="267"/>
                    </a:lnTo>
                    <a:lnTo>
                      <a:pt x="459" y="262"/>
                    </a:lnTo>
                    <a:lnTo>
                      <a:pt x="430" y="256"/>
                    </a:lnTo>
                    <a:lnTo>
                      <a:pt x="405" y="250"/>
                    </a:lnTo>
                    <a:lnTo>
                      <a:pt x="602" y="184"/>
                    </a:lnTo>
                    <a:lnTo>
                      <a:pt x="791" y="20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80" name="Freeform 41"/>
              <p:cNvSpPr>
                <a:spLocks/>
              </p:cNvSpPr>
              <p:nvPr/>
            </p:nvSpPr>
            <p:spPr bwMode="auto">
              <a:xfrm>
                <a:off x="2440" y="3108"/>
                <a:ext cx="685" cy="141"/>
              </a:xfrm>
              <a:custGeom>
                <a:avLst/>
                <a:gdLst>
                  <a:gd name="T0" fmla="*/ 845 w 1371"/>
                  <a:gd name="T1" fmla="*/ 219 h 284"/>
                  <a:gd name="T2" fmla="*/ 816 w 1371"/>
                  <a:gd name="T3" fmla="*/ 214 h 284"/>
                  <a:gd name="T4" fmla="*/ 776 w 1371"/>
                  <a:gd name="T5" fmla="*/ 207 h 284"/>
                  <a:gd name="T6" fmla="*/ 728 w 1371"/>
                  <a:gd name="T7" fmla="*/ 200 h 284"/>
                  <a:gd name="T8" fmla="*/ 678 w 1371"/>
                  <a:gd name="T9" fmla="*/ 190 h 284"/>
                  <a:gd name="T10" fmla="*/ 628 w 1371"/>
                  <a:gd name="T11" fmla="*/ 182 h 284"/>
                  <a:gd name="T12" fmla="*/ 582 w 1371"/>
                  <a:gd name="T13" fmla="*/ 176 h 284"/>
                  <a:gd name="T14" fmla="*/ 544 w 1371"/>
                  <a:gd name="T15" fmla="*/ 169 h 284"/>
                  <a:gd name="T16" fmla="*/ 514 w 1371"/>
                  <a:gd name="T17" fmla="*/ 164 h 284"/>
                  <a:gd name="T18" fmla="*/ 467 w 1371"/>
                  <a:gd name="T19" fmla="*/ 152 h 284"/>
                  <a:gd name="T20" fmla="*/ 399 w 1371"/>
                  <a:gd name="T21" fmla="*/ 134 h 284"/>
                  <a:gd name="T22" fmla="*/ 319 w 1371"/>
                  <a:gd name="T23" fmla="*/ 112 h 284"/>
                  <a:gd name="T24" fmla="*/ 235 w 1371"/>
                  <a:gd name="T25" fmla="*/ 87 h 284"/>
                  <a:gd name="T26" fmla="*/ 152 w 1371"/>
                  <a:gd name="T27" fmla="*/ 60 h 284"/>
                  <a:gd name="T28" fmla="*/ 81 w 1371"/>
                  <a:gd name="T29" fmla="*/ 34 h 284"/>
                  <a:gd name="T30" fmla="*/ 25 w 1371"/>
                  <a:gd name="T31" fmla="*/ 11 h 284"/>
                  <a:gd name="T32" fmla="*/ 4 w 1371"/>
                  <a:gd name="T33" fmla="*/ 3 h 284"/>
                  <a:gd name="T34" fmla="*/ 0 w 1371"/>
                  <a:gd name="T35" fmla="*/ 13 h 284"/>
                  <a:gd name="T36" fmla="*/ 9 w 1371"/>
                  <a:gd name="T37" fmla="*/ 22 h 284"/>
                  <a:gd name="T38" fmla="*/ 43 w 1371"/>
                  <a:gd name="T39" fmla="*/ 37 h 284"/>
                  <a:gd name="T40" fmla="*/ 93 w 1371"/>
                  <a:gd name="T41" fmla="*/ 57 h 284"/>
                  <a:gd name="T42" fmla="*/ 157 w 1371"/>
                  <a:gd name="T43" fmla="*/ 80 h 284"/>
                  <a:gd name="T44" fmla="*/ 232 w 1371"/>
                  <a:gd name="T45" fmla="*/ 104 h 284"/>
                  <a:gd name="T46" fmla="*/ 315 w 1371"/>
                  <a:gd name="T47" fmla="*/ 128 h 284"/>
                  <a:gd name="T48" fmla="*/ 401 w 1371"/>
                  <a:gd name="T49" fmla="*/ 152 h 284"/>
                  <a:gd name="T50" fmla="*/ 490 w 1371"/>
                  <a:gd name="T51" fmla="*/ 173 h 284"/>
                  <a:gd name="T52" fmla="*/ 550 w 1371"/>
                  <a:gd name="T53" fmla="*/ 186 h 284"/>
                  <a:gd name="T54" fmla="*/ 586 w 1371"/>
                  <a:gd name="T55" fmla="*/ 193 h 284"/>
                  <a:gd name="T56" fmla="*/ 627 w 1371"/>
                  <a:gd name="T57" fmla="*/ 200 h 284"/>
                  <a:gd name="T58" fmla="*/ 672 w 1371"/>
                  <a:gd name="T59" fmla="*/ 208 h 284"/>
                  <a:gd name="T60" fmla="*/ 717 w 1371"/>
                  <a:gd name="T61" fmla="*/ 216 h 284"/>
                  <a:gd name="T62" fmla="*/ 761 w 1371"/>
                  <a:gd name="T63" fmla="*/ 223 h 284"/>
                  <a:gd name="T64" fmla="*/ 801 w 1371"/>
                  <a:gd name="T65" fmla="*/ 230 h 284"/>
                  <a:gd name="T66" fmla="*/ 835 w 1371"/>
                  <a:gd name="T67" fmla="*/ 234 h 284"/>
                  <a:gd name="T68" fmla="*/ 856 w 1371"/>
                  <a:gd name="T69" fmla="*/ 238 h 284"/>
                  <a:gd name="T70" fmla="*/ 890 w 1371"/>
                  <a:gd name="T71" fmla="*/ 242 h 284"/>
                  <a:gd name="T72" fmla="*/ 945 w 1371"/>
                  <a:gd name="T73" fmla="*/ 249 h 284"/>
                  <a:gd name="T74" fmla="*/ 1017 w 1371"/>
                  <a:gd name="T75" fmla="*/ 259 h 284"/>
                  <a:gd name="T76" fmla="*/ 1097 w 1371"/>
                  <a:gd name="T77" fmla="*/ 268 h 284"/>
                  <a:gd name="T78" fmla="*/ 1181 w 1371"/>
                  <a:gd name="T79" fmla="*/ 276 h 284"/>
                  <a:gd name="T80" fmla="*/ 1263 w 1371"/>
                  <a:gd name="T81" fmla="*/ 282 h 284"/>
                  <a:gd name="T82" fmla="*/ 1337 w 1371"/>
                  <a:gd name="T83" fmla="*/ 284 h 284"/>
                  <a:gd name="T84" fmla="*/ 1371 w 1371"/>
                  <a:gd name="T85" fmla="*/ 282 h 284"/>
                  <a:gd name="T86" fmla="*/ 1369 w 1371"/>
                  <a:gd name="T87" fmla="*/ 273 h 284"/>
                  <a:gd name="T88" fmla="*/ 1339 w 1371"/>
                  <a:gd name="T89" fmla="*/ 269 h 284"/>
                  <a:gd name="T90" fmla="*/ 1271 w 1371"/>
                  <a:gd name="T91" fmla="*/ 264 h 284"/>
                  <a:gd name="T92" fmla="*/ 1199 w 1371"/>
                  <a:gd name="T93" fmla="*/ 260 h 284"/>
                  <a:gd name="T94" fmla="*/ 1124 w 1371"/>
                  <a:gd name="T95" fmla="*/ 253 h 284"/>
                  <a:gd name="T96" fmla="*/ 1050 w 1371"/>
                  <a:gd name="T97" fmla="*/ 246 h 284"/>
                  <a:gd name="T98" fmla="*/ 981 w 1371"/>
                  <a:gd name="T99" fmla="*/ 238 h 284"/>
                  <a:gd name="T100" fmla="*/ 921 w 1371"/>
                  <a:gd name="T101" fmla="*/ 231 h 284"/>
                  <a:gd name="T102" fmla="*/ 873 w 1371"/>
                  <a:gd name="T103" fmla="*/ 22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71" h="284">
                    <a:moveTo>
                      <a:pt x="854" y="220"/>
                    </a:moveTo>
                    <a:lnTo>
                      <a:pt x="845" y="219"/>
                    </a:lnTo>
                    <a:lnTo>
                      <a:pt x="832" y="217"/>
                    </a:lnTo>
                    <a:lnTo>
                      <a:pt x="816" y="214"/>
                    </a:lnTo>
                    <a:lnTo>
                      <a:pt x="796" y="211"/>
                    </a:lnTo>
                    <a:lnTo>
                      <a:pt x="776" y="207"/>
                    </a:lnTo>
                    <a:lnTo>
                      <a:pt x="753" y="203"/>
                    </a:lnTo>
                    <a:lnTo>
                      <a:pt x="728" y="200"/>
                    </a:lnTo>
                    <a:lnTo>
                      <a:pt x="704" y="195"/>
                    </a:lnTo>
                    <a:lnTo>
                      <a:pt x="678" y="190"/>
                    </a:lnTo>
                    <a:lnTo>
                      <a:pt x="654" y="187"/>
                    </a:lnTo>
                    <a:lnTo>
                      <a:pt x="628" y="182"/>
                    </a:lnTo>
                    <a:lnTo>
                      <a:pt x="604" y="179"/>
                    </a:lnTo>
                    <a:lnTo>
                      <a:pt x="582" y="176"/>
                    </a:lnTo>
                    <a:lnTo>
                      <a:pt x="562" y="172"/>
                    </a:lnTo>
                    <a:lnTo>
                      <a:pt x="544" y="169"/>
                    </a:lnTo>
                    <a:lnTo>
                      <a:pt x="529" y="166"/>
                    </a:lnTo>
                    <a:lnTo>
                      <a:pt x="514" y="164"/>
                    </a:lnTo>
                    <a:lnTo>
                      <a:pt x="493" y="158"/>
                    </a:lnTo>
                    <a:lnTo>
                      <a:pt x="467" y="152"/>
                    </a:lnTo>
                    <a:lnTo>
                      <a:pt x="434" y="143"/>
                    </a:lnTo>
                    <a:lnTo>
                      <a:pt x="399" y="134"/>
                    </a:lnTo>
                    <a:lnTo>
                      <a:pt x="360" y="124"/>
                    </a:lnTo>
                    <a:lnTo>
                      <a:pt x="319" y="112"/>
                    </a:lnTo>
                    <a:lnTo>
                      <a:pt x="277" y="99"/>
                    </a:lnTo>
                    <a:lnTo>
                      <a:pt x="235" y="87"/>
                    </a:lnTo>
                    <a:lnTo>
                      <a:pt x="192" y="73"/>
                    </a:lnTo>
                    <a:lnTo>
                      <a:pt x="152" y="60"/>
                    </a:lnTo>
                    <a:lnTo>
                      <a:pt x="115" y="46"/>
                    </a:lnTo>
                    <a:lnTo>
                      <a:pt x="81" y="34"/>
                    </a:lnTo>
                    <a:lnTo>
                      <a:pt x="51" y="22"/>
                    </a:lnTo>
                    <a:lnTo>
                      <a:pt x="25" y="11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0" y="16"/>
                    </a:lnTo>
                    <a:lnTo>
                      <a:pt x="9" y="22"/>
                    </a:lnTo>
                    <a:lnTo>
                      <a:pt x="24" y="29"/>
                    </a:lnTo>
                    <a:lnTo>
                      <a:pt x="43" y="37"/>
                    </a:lnTo>
                    <a:lnTo>
                      <a:pt x="66" y="46"/>
                    </a:lnTo>
                    <a:lnTo>
                      <a:pt x="93" y="57"/>
                    </a:lnTo>
                    <a:lnTo>
                      <a:pt x="123" y="68"/>
                    </a:lnTo>
                    <a:lnTo>
                      <a:pt x="157" y="80"/>
                    </a:lnTo>
                    <a:lnTo>
                      <a:pt x="194" y="91"/>
                    </a:lnTo>
                    <a:lnTo>
                      <a:pt x="232" y="104"/>
                    </a:lnTo>
                    <a:lnTo>
                      <a:pt x="272" y="117"/>
                    </a:lnTo>
                    <a:lnTo>
                      <a:pt x="315" y="128"/>
                    </a:lnTo>
                    <a:lnTo>
                      <a:pt x="357" y="141"/>
                    </a:lnTo>
                    <a:lnTo>
                      <a:pt x="401" y="152"/>
                    </a:lnTo>
                    <a:lnTo>
                      <a:pt x="445" y="163"/>
                    </a:lnTo>
                    <a:lnTo>
                      <a:pt x="490" y="173"/>
                    </a:lnTo>
                    <a:lnTo>
                      <a:pt x="534" y="182"/>
                    </a:lnTo>
                    <a:lnTo>
                      <a:pt x="550" y="186"/>
                    </a:lnTo>
                    <a:lnTo>
                      <a:pt x="567" y="189"/>
                    </a:lnTo>
                    <a:lnTo>
                      <a:pt x="586" y="193"/>
                    </a:lnTo>
                    <a:lnTo>
                      <a:pt x="606" y="196"/>
                    </a:lnTo>
                    <a:lnTo>
                      <a:pt x="627" y="200"/>
                    </a:lnTo>
                    <a:lnTo>
                      <a:pt x="649" y="204"/>
                    </a:lnTo>
                    <a:lnTo>
                      <a:pt x="672" y="208"/>
                    </a:lnTo>
                    <a:lnTo>
                      <a:pt x="694" y="211"/>
                    </a:lnTo>
                    <a:lnTo>
                      <a:pt x="717" y="216"/>
                    </a:lnTo>
                    <a:lnTo>
                      <a:pt x="739" y="219"/>
                    </a:lnTo>
                    <a:lnTo>
                      <a:pt x="761" y="223"/>
                    </a:lnTo>
                    <a:lnTo>
                      <a:pt x="781" y="226"/>
                    </a:lnTo>
                    <a:lnTo>
                      <a:pt x="801" y="230"/>
                    </a:lnTo>
                    <a:lnTo>
                      <a:pt x="818" y="232"/>
                    </a:lnTo>
                    <a:lnTo>
                      <a:pt x="835" y="234"/>
                    </a:lnTo>
                    <a:lnTo>
                      <a:pt x="849" y="237"/>
                    </a:lnTo>
                    <a:lnTo>
                      <a:pt x="856" y="238"/>
                    </a:lnTo>
                    <a:lnTo>
                      <a:pt x="870" y="240"/>
                    </a:lnTo>
                    <a:lnTo>
                      <a:pt x="890" y="242"/>
                    </a:lnTo>
                    <a:lnTo>
                      <a:pt x="915" y="246"/>
                    </a:lnTo>
                    <a:lnTo>
                      <a:pt x="945" y="249"/>
                    </a:lnTo>
                    <a:lnTo>
                      <a:pt x="979" y="254"/>
                    </a:lnTo>
                    <a:lnTo>
                      <a:pt x="1017" y="259"/>
                    </a:lnTo>
                    <a:lnTo>
                      <a:pt x="1056" y="263"/>
                    </a:lnTo>
                    <a:lnTo>
                      <a:pt x="1097" y="268"/>
                    </a:lnTo>
                    <a:lnTo>
                      <a:pt x="1139" y="272"/>
                    </a:lnTo>
                    <a:lnTo>
                      <a:pt x="1181" y="276"/>
                    </a:lnTo>
                    <a:lnTo>
                      <a:pt x="1223" y="279"/>
                    </a:lnTo>
                    <a:lnTo>
                      <a:pt x="1263" y="282"/>
                    </a:lnTo>
                    <a:lnTo>
                      <a:pt x="1303" y="283"/>
                    </a:lnTo>
                    <a:lnTo>
                      <a:pt x="1337" y="284"/>
                    </a:lnTo>
                    <a:lnTo>
                      <a:pt x="1369" y="283"/>
                    </a:lnTo>
                    <a:lnTo>
                      <a:pt x="1371" y="282"/>
                    </a:lnTo>
                    <a:lnTo>
                      <a:pt x="1371" y="278"/>
                    </a:lnTo>
                    <a:lnTo>
                      <a:pt x="1369" y="273"/>
                    </a:lnTo>
                    <a:lnTo>
                      <a:pt x="1369" y="270"/>
                    </a:lnTo>
                    <a:lnTo>
                      <a:pt x="1339" y="269"/>
                    </a:lnTo>
                    <a:lnTo>
                      <a:pt x="1306" y="267"/>
                    </a:lnTo>
                    <a:lnTo>
                      <a:pt x="1271" y="264"/>
                    </a:lnTo>
                    <a:lnTo>
                      <a:pt x="1236" y="262"/>
                    </a:lnTo>
                    <a:lnTo>
                      <a:pt x="1199" y="260"/>
                    </a:lnTo>
                    <a:lnTo>
                      <a:pt x="1161" y="256"/>
                    </a:lnTo>
                    <a:lnTo>
                      <a:pt x="1124" y="253"/>
                    </a:lnTo>
                    <a:lnTo>
                      <a:pt x="1086" y="249"/>
                    </a:lnTo>
                    <a:lnTo>
                      <a:pt x="1050" y="246"/>
                    </a:lnTo>
                    <a:lnTo>
                      <a:pt x="1014" y="241"/>
                    </a:lnTo>
                    <a:lnTo>
                      <a:pt x="981" y="238"/>
                    </a:lnTo>
                    <a:lnTo>
                      <a:pt x="950" y="234"/>
                    </a:lnTo>
                    <a:lnTo>
                      <a:pt x="921" y="231"/>
                    </a:lnTo>
                    <a:lnTo>
                      <a:pt x="894" y="227"/>
                    </a:lnTo>
                    <a:lnTo>
                      <a:pt x="873" y="224"/>
                    </a:lnTo>
                    <a:lnTo>
                      <a:pt x="854" y="2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81" name="Freeform 42"/>
              <p:cNvSpPr>
                <a:spLocks/>
              </p:cNvSpPr>
              <p:nvPr/>
            </p:nvSpPr>
            <p:spPr bwMode="auto">
              <a:xfrm>
                <a:off x="2454" y="3165"/>
                <a:ext cx="879" cy="132"/>
              </a:xfrm>
              <a:custGeom>
                <a:avLst/>
                <a:gdLst>
                  <a:gd name="T0" fmla="*/ 1661 w 1758"/>
                  <a:gd name="T1" fmla="*/ 246 h 264"/>
                  <a:gd name="T2" fmla="*/ 1529 w 1758"/>
                  <a:gd name="T3" fmla="*/ 246 h 264"/>
                  <a:gd name="T4" fmla="*/ 1416 w 1758"/>
                  <a:gd name="T5" fmla="*/ 246 h 264"/>
                  <a:gd name="T6" fmla="*/ 1317 w 1758"/>
                  <a:gd name="T7" fmla="*/ 245 h 264"/>
                  <a:gd name="T8" fmla="*/ 1234 w 1758"/>
                  <a:gd name="T9" fmla="*/ 243 h 264"/>
                  <a:gd name="T10" fmla="*/ 1163 w 1758"/>
                  <a:gd name="T11" fmla="*/ 240 h 264"/>
                  <a:gd name="T12" fmla="*/ 1104 w 1758"/>
                  <a:gd name="T13" fmla="*/ 237 h 264"/>
                  <a:gd name="T14" fmla="*/ 1054 w 1758"/>
                  <a:gd name="T15" fmla="*/ 234 h 264"/>
                  <a:gd name="T16" fmla="*/ 1014 w 1758"/>
                  <a:gd name="T17" fmla="*/ 230 h 264"/>
                  <a:gd name="T18" fmla="*/ 982 w 1758"/>
                  <a:gd name="T19" fmla="*/ 226 h 264"/>
                  <a:gd name="T20" fmla="*/ 954 w 1758"/>
                  <a:gd name="T21" fmla="*/ 222 h 264"/>
                  <a:gd name="T22" fmla="*/ 908 w 1758"/>
                  <a:gd name="T23" fmla="*/ 214 h 264"/>
                  <a:gd name="T24" fmla="*/ 838 w 1758"/>
                  <a:gd name="T25" fmla="*/ 201 h 264"/>
                  <a:gd name="T26" fmla="*/ 748 w 1758"/>
                  <a:gd name="T27" fmla="*/ 183 h 264"/>
                  <a:gd name="T28" fmla="*/ 645 w 1758"/>
                  <a:gd name="T29" fmla="*/ 162 h 264"/>
                  <a:gd name="T30" fmla="*/ 533 w 1758"/>
                  <a:gd name="T31" fmla="*/ 138 h 264"/>
                  <a:gd name="T32" fmla="*/ 418 w 1758"/>
                  <a:gd name="T33" fmla="*/ 113 h 264"/>
                  <a:gd name="T34" fmla="*/ 306 w 1758"/>
                  <a:gd name="T35" fmla="*/ 86 h 264"/>
                  <a:gd name="T36" fmla="*/ 201 w 1758"/>
                  <a:gd name="T37" fmla="*/ 61 h 264"/>
                  <a:gd name="T38" fmla="*/ 110 w 1758"/>
                  <a:gd name="T39" fmla="*/ 35 h 264"/>
                  <a:gd name="T40" fmla="*/ 38 w 1758"/>
                  <a:gd name="T41" fmla="*/ 13 h 264"/>
                  <a:gd name="T42" fmla="*/ 0 w 1758"/>
                  <a:gd name="T43" fmla="*/ 1 h 264"/>
                  <a:gd name="T44" fmla="*/ 12 w 1758"/>
                  <a:gd name="T45" fmla="*/ 17 h 264"/>
                  <a:gd name="T46" fmla="*/ 46 w 1758"/>
                  <a:gd name="T47" fmla="*/ 32 h 264"/>
                  <a:gd name="T48" fmla="*/ 102 w 1758"/>
                  <a:gd name="T49" fmla="*/ 50 h 264"/>
                  <a:gd name="T50" fmla="*/ 177 w 1758"/>
                  <a:gd name="T51" fmla="*/ 71 h 264"/>
                  <a:gd name="T52" fmla="*/ 267 w 1758"/>
                  <a:gd name="T53" fmla="*/ 94 h 264"/>
                  <a:gd name="T54" fmla="*/ 368 w 1758"/>
                  <a:gd name="T55" fmla="*/ 119 h 264"/>
                  <a:gd name="T56" fmla="*/ 476 w 1758"/>
                  <a:gd name="T57" fmla="*/ 144 h 264"/>
                  <a:gd name="T58" fmla="*/ 585 w 1758"/>
                  <a:gd name="T59" fmla="*/ 168 h 264"/>
                  <a:gd name="T60" fmla="*/ 692 w 1758"/>
                  <a:gd name="T61" fmla="*/ 191 h 264"/>
                  <a:gd name="T62" fmla="*/ 795 w 1758"/>
                  <a:gd name="T63" fmla="*/ 212 h 264"/>
                  <a:gd name="T64" fmla="*/ 886 w 1758"/>
                  <a:gd name="T65" fmla="*/ 229 h 264"/>
                  <a:gd name="T66" fmla="*/ 959 w 1758"/>
                  <a:gd name="T67" fmla="*/ 240 h 264"/>
                  <a:gd name="T68" fmla="*/ 1026 w 1758"/>
                  <a:gd name="T69" fmla="*/ 249 h 264"/>
                  <a:gd name="T70" fmla="*/ 1100 w 1758"/>
                  <a:gd name="T71" fmla="*/ 254 h 264"/>
                  <a:gd name="T72" fmla="*/ 1170 w 1758"/>
                  <a:gd name="T73" fmla="*/ 258 h 264"/>
                  <a:gd name="T74" fmla="*/ 1222 w 1758"/>
                  <a:gd name="T75" fmla="*/ 260 h 264"/>
                  <a:gd name="T76" fmla="*/ 1242 w 1758"/>
                  <a:gd name="T77" fmla="*/ 261 h 264"/>
                  <a:gd name="T78" fmla="*/ 1318 w 1758"/>
                  <a:gd name="T79" fmla="*/ 262 h 264"/>
                  <a:gd name="T80" fmla="*/ 1429 w 1758"/>
                  <a:gd name="T81" fmla="*/ 262 h 264"/>
                  <a:gd name="T82" fmla="*/ 1550 w 1758"/>
                  <a:gd name="T83" fmla="*/ 262 h 264"/>
                  <a:gd name="T84" fmla="*/ 1656 w 1758"/>
                  <a:gd name="T85" fmla="*/ 261 h 264"/>
                  <a:gd name="T86" fmla="*/ 1722 w 1758"/>
                  <a:gd name="T87" fmla="*/ 260 h 264"/>
                  <a:gd name="T88" fmla="*/ 1746 w 1758"/>
                  <a:gd name="T89" fmla="*/ 252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758" h="264">
                    <a:moveTo>
                      <a:pt x="1758" y="245"/>
                    </a:moveTo>
                    <a:lnTo>
                      <a:pt x="1708" y="246"/>
                    </a:lnTo>
                    <a:lnTo>
                      <a:pt x="1661" y="246"/>
                    </a:lnTo>
                    <a:lnTo>
                      <a:pt x="1615" y="246"/>
                    </a:lnTo>
                    <a:lnTo>
                      <a:pt x="1571" y="246"/>
                    </a:lnTo>
                    <a:lnTo>
                      <a:pt x="1529" y="246"/>
                    </a:lnTo>
                    <a:lnTo>
                      <a:pt x="1490" y="246"/>
                    </a:lnTo>
                    <a:lnTo>
                      <a:pt x="1452" y="246"/>
                    </a:lnTo>
                    <a:lnTo>
                      <a:pt x="1416" y="246"/>
                    </a:lnTo>
                    <a:lnTo>
                      <a:pt x="1382" y="246"/>
                    </a:lnTo>
                    <a:lnTo>
                      <a:pt x="1348" y="245"/>
                    </a:lnTo>
                    <a:lnTo>
                      <a:pt x="1317" y="245"/>
                    </a:lnTo>
                    <a:lnTo>
                      <a:pt x="1288" y="244"/>
                    </a:lnTo>
                    <a:lnTo>
                      <a:pt x="1261" y="244"/>
                    </a:lnTo>
                    <a:lnTo>
                      <a:pt x="1234" y="243"/>
                    </a:lnTo>
                    <a:lnTo>
                      <a:pt x="1209" y="243"/>
                    </a:lnTo>
                    <a:lnTo>
                      <a:pt x="1186" y="242"/>
                    </a:lnTo>
                    <a:lnTo>
                      <a:pt x="1163" y="240"/>
                    </a:lnTo>
                    <a:lnTo>
                      <a:pt x="1142" y="239"/>
                    </a:lnTo>
                    <a:lnTo>
                      <a:pt x="1122" y="238"/>
                    </a:lnTo>
                    <a:lnTo>
                      <a:pt x="1104" y="237"/>
                    </a:lnTo>
                    <a:lnTo>
                      <a:pt x="1087" y="236"/>
                    </a:lnTo>
                    <a:lnTo>
                      <a:pt x="1070" y="235"/>
                    </a:lnTo>
                    <a:lnTo>
                      <a:pt x="1054" y="234"/>
                    </a:lnTo>
                    <a:lnTo>
                      <a:pt x="1041" y="232"/>
                    </a:lnTo>
                    <a:lnTo>
                      <a:pt x="1027" y="231"/>
                    </a:lnTo>
                    <a:lnTo>
                      <a:pt x="1014" y="230"/>
                    </a:lnTo>
                    <a:lnTo>
                      <a:pt x="1002" y="229"/>
                    </a:lnTo>
                    <a:lnTo>
                      <a:pt x="991" y="228"/>
                    </a:lnTo>
                    <a:lnTo>
                      <a:pt x="982" y="226"/>
                    </a:lnTo>
                    <a:lnTo>
                      <a:pt x="971" y="224"/>
                    </a:lnTo>
                    <a:lnTo>
                      <a:pt x="962" y="223"/>
                    </a:lnTo>
                    <a:lnTo>
                      <a:pt x="954" y="222"/>
                    </a:lnTo>
                    <a:lnTo>
                      <a:pt x="941" y="220"/>
                    </a:lnTo>
                    <a:lnTo>
                      <a:pt x="926" y="217"/>
                    </a:lnTo>
                    <a:lnTo>
                      <a:pt x="908" y="214"/>
                    </a:lnTo>
                    <a:lnTo>
                      <a:pt x="887" y="211"/>
                    </a:lnTo>
                    <a:lnTo>
                      <a:pt x="863" y="206"/>
                    </a:lnTo>
                    <a:lnTo>
                      <a:pt x="838" y="201"/>
                    </a:lnTo>
                    <a:lnTo>
                      <a:pt x="810" y="196"/>
                    </a:lnTo>
                    <a:lnTo>
                      <a:pt x="780" y="190"/>
                    </a:lnTo>
                    <a:lnTo>
                      <a:pt x="748" y="183"/>
                    </a:lnTo>
                    <a:lnTo>
                      <a:pt x="714" y="176"/>
                    </a:lnTo>
                    <a:lnTo>
                      <a:pt x="680" y="169"/>
                    </a:lnTo>
                    <a:lnTo>
                      <a:pt x="645" y="162"/>
                    </a:lnTo>
                    <a:lnTo>
                      <a:pt x="608" y="154"/>
                    </a:lnTo>
                    <a:lnTo>
                      <a:pt x="570" y="146"/>
                    </a:lnTo>
                    <a:lnTo>
                      <a:pt x="533" y="138"/>
                    </a:lnTo>
                    <a:lnTo>
                      <a:pt x="495" y="130"/>
                    </a:lnTo>
                    <a:lnTo>
                      <a:pt x="456" y="121"/>
                    </a:lnTo>
                    <a:lnTo>
                      <a:pt x="418" y="113"/>
                    </a:lnTo>
                    <a:lnTo>
                      <a:pt x="380" y="103"/>
                    </a:lnTo>
                    <a:lnTo>
                      <a:pt x="343" y="95"/>
                    </a:lnTo>
                    <a:lnTo>
                      <a:pt x="306" y="86"/>
                    </a:lnTo>
                    <a:lnTo>
                      <a:pt x="270" y="77"/>
                    </a:lnTo>
                    <a:lnTo>
                      <a:pt x="236" y="69"/>
                    </a:lnTo>
                    <a:lnTo>
                      <a:pt x="201" y="61"/>
                    </a:lnTo>
                    <a:lnTo>
                      <a:pt x="169" y="51"/>
                    </a:lnTo>
                    <a:lnTo>
                      <a:pt x="139" y="43"/>
                    </a:lnTo>
                    <a:lnTo>
                      <a:pt x="110" y="35"/>
                    </a:lnTo>
                    <a:lnTo>
                      <a:pt x="84" y="27"/>
                    </a:lnTo>
                    <a:lnTo>
                      <a:pt x="59" y="20"/>
                    </a:lnTo>
                    <a:lnTo>
                      <a:pt x="38" y="13"/>
                    </a:lnTo>
                    <a:lnTo>
                      <a:pt x="18" y="6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2" y="5"/>
                    </a:lnTo>
                    <a:lnTo>
                      <a:pt x="6" y="12"/>
                    </a:lnTo>
                    <a:lnTo>
                      <a:pt x="12" y="17"/>
                    </a:lnTo>
                    <a:lnTo>
                      <a:pt x="20" y="21"/>
                    </a:lnTo>
                    <a:lnTo>
                      <a:pt x="32" y="26"/>
                    </a:lnTo>
                    <a:lnTo>
                      <a:pt x="46" y="32"/>
                    </a:lnTo>
                    <a:lnTo>
                      <a:pt x="62" y="38"/>
                    </a:lnTo>
                    <a:lnTo>
                      <a:pt x="81" y="43"/>
                    </a:lnTo>
                    <a:lnTo>
                      <a:pt x="102" y="50"/>
                    </a:lnTo>
                    <a:lnTo>
                      <a:pt x="125" y="57"/>
                    </a:lnTo>
                    <a:lnTo>
                      <a:pt x="151" y="64"/>
                    </a:lnTo>
                    <a:lnTo>
                      <a:pt x="177" y="71"/>
                    </a:lnTo>
                    <a:lnTo>
                      <a:pt x="206" y="79"/>
                    </a:lnTo>
                    <a:lnTo>
                      <a:pt x="236" y="87"/>
                    </a:lnTo>
                    <a:lnTo>
                      <a:pt x="267" y="94"/>
                    </a:lnTo>
                    <a:lnTo>
                      <a:pt x="299" y="102"/>
                    </a:lnTo>
                    <a:lnTo>
                      <a:pt x="334" y="111"/>
                    </a:lnTo>
                    <a:lnTo>
                      <a:pt x="368" y="119"/>
                    </a:lnTo>
                    <a:lnTo>
                      <a:pt x="403" y="128"/>
                    </a:lnTo>
                    <a:lnTo>
                      <a:pt x="439" y="136"/>
                    </a:lnTo>
                    <a:lnTo>
                      <a:pt x="476" y="144"/>
                    </a:lnTo>
                    <a:lnTo>
                      <a:pt x="511" y="153"/>
                    </a:lnTo>
                    <a:lnTo>
                      <a:pt x="548" y="161"/>
                    </a:lnTo>
                    <a:lnTo>
                      <a:pt x="585" y="168"/>
                    </a:lnTo>
                    <a:lnTo>
                      <a:pt x="621" y="176"/>
                    </a:lnTo>
                    <a:lnTo>
                      <a:pt x="657" y="184"/>
                    </a:lnTo>
                    <a:lnTo>
                      <a:pt x="692" y="191"/>
                    </a:lnTo>
                    <a:lnTo>
                      <a:pt x="727" y="198"/>
                    </a:lnTo>
                    <a:lnTo>
                      <a:pt x="762" y="205"/>
                    </a:lnTo>
                    <a:lnTo>
                      <a:pt x="795" y="212"/>
                    </a:lnTo>
                    <a:lnTo>
                      <a:pt x="826" y="217"/>
                    </a:lnTo>
                    <a:lnTo>
                      <a:pt x="857" y="223"/>
                    </a:lnTo>
                    <a:lnTo>
                      <a:pt x="886" y="229"/>
                    </a:lnTo>
                    <a:lnTo>
                      <a:pt x="914" y="234"/>
                    </a:lnTo>
                    <a:lnTo>
                      <a:pt x="940" y="238"/>
                    </a:lnTo>
                    <a:lnTo>
                      <a:pt x="959" y="240"/>
                    </a:lnTo>
                    <a:lnTo>
                      <a:pt x="979" y="244"/>
                    </a:lnTo>
                    <a:lnTo>
                      <a:pt x="1001" y="246"/>
                    </a:lnTo>
                    <a:lnTo>
                      <a:pt x="1026" y="249"/>
                    </a:lnTo>
                    <a:lnTo>
                      <a:pt x="1051" y="250"/>
                    </a:lnTo>
                    <a:lnTo>
                      <a:pt x="1075" y="252"/>
                    </a:lnTo>
                    <a:lnTo>
                      <a:pt x="1100" y="254"/>
                    </a:lnTo>
                    <a:lnTo>
                      <a:pt x="1125" y="255"/>
                    </a:lnTo>
                    <a:lnTo>
                      <a:pt x="1149" y="257"/>
                    </a:lnTo>
                    <a:lnTo>
                      <a:pt x="1170" y="258"/>
                    </a:lnTo>
                    <a:lnTo>
                      <a:pt x="1190" y="259"/>
                    </a:lnTo>
                    <a:lnTo>
                      <a:pt x="1208" y="260"/>
                    </a:lnTo>
                    <a:lnTo>
                      <a:pt x="1222" y="260"/>
                    </a:lnTo>
                    <a:lnTo>
                      <a:pt x="1233" y="261"/>
                    </a:lnTo>
                    <a:lnTo>
                      <a:pt x="1240" y="261"/>
                    </a:lnTo>
                    <a:lnTo>
                      <a:pt x="1242" y="261"/>
                    </a:lnTo>
                    <a:lnTo>
                      <a:pt x="1262" y="262"/>
                    </a:lnTo>
                    <a:lnTo>
                      <a:pt x="1287" y="262"/>
                    </a:lnTo>
                    <a:lnTo>
                      <a:pt x="1318" y="262"/>
                    </a:lnTo>
                    <a:lnTo>
                      <a:pt x="1353" y="264"/>
                    </a:lnTo>
                    <a:lnTo>
                      <a:pt x="1390" y="264"/>
                    </a:lnTo>
                    <a:lnTo>
                      <a:pt x="1429" y="262"/>
                    </a:lnTo>
                    <a:lnTo>
                      <a:pt x="1469" y="262"/>
                    </a:lnTo>
                    <a:lnTo>
                      <a:pt x="1511" y="262"/>
                    </a:lnTo>
                    <a:lnTo>
                      <a:pt x="1550" y="262"/>
                    </a:lnTo>
                    <a:lnTo>
                      <a:pt x="1588" y="261"/>
                    </a:lnTo>
                    <a:lnTo>
                      <a:pt x="1624" y="261"/>
                    </a:lnTo>
                    <a:lnTo>
                      <a:pt x="1656" y="261"/>
                    </a:lnTo>
                    <a:lnTo>
                      <a:pt x="1684" y="260"/>
                    </a:lnTo>
                    <a:lnTo>
                      <a:pt x="1707" y="260"/>
                    </a:lnTo>
                    <a:lnTo>
                      <a:pt x="1722" y="260"/>
                    </a:lnTo>
                    <a:lnTo>
                      <a:pt x="1731" y="260"/>
                    </a:lnTo>
                    <a:lnTo>
                      <a:pt x="1737" y="258"/>
                    </a:lnTo>
                    <a:lnTo>
                      <a:pt x="1746" y="252"/>
                    </a:lnTo>
                    <a:lnTo>
                      <a:pt x="1755" y="247"/>
                    </a:lnTo>
                    <a:lnTo>
                      <a:pt x="1758" y="24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3038" y="3327"/>
                <a:ext cx="216" cy="12"/>
              </a:xfrm>
              <a:custGeom>
                <a:avLst/>
                <a:gdLst>
                  <a:gd name="T0" fmla="*/ 2 w 432"/>
                  <a:gd name="T1" fmla="*/ 11 h 26"/>
                  <a:gd name="T2" fmla="*/ 22 w 432"/>
                  <a:gd name="T3" fmla="*/ 13 h 26"/>
                  <a:gd name="T4" fmla="*/ 44 w 432"/>
                  <a:gd name="T5" fmla="*/ 14 h 26"/>
                  <a:gd name="T6" fmla="*/ 67 w 432"/>
                  <a:gd name="T7" fmla="*/ 16 h 26"/>
                  <a:gd name="T8" fmla="*/ 92 w 432"/>
                  <a:gd name="T9" fmla="*/ 18 h 26"/>
                  <a:gd name="T10" fmla="*/ 117 w 432"/>
                  <a:gd name="T11" fmla="*/ 20 h 26"/>
                  <a:gd name="T12" fmla="*/ 143 w 432"/>
                  <a:gd name="T13" fmla="*/ 21 h 26"/>
                  <a:gd name="T14" fmla="*/ 171 w 432"/>
                  <a:gd name="T15" fmla="*/ 22 h 26"/>
                  <a:gd name="T16" fmla="*/ 199 w 432"/>
                  <a:gd name="T17" fmla="*/ 23 h 26"/>
                  <a:gd name="T18" fmla="*/ 226 w 432"/>
                  <a:gd name="T19" fmla="*/ 25 h 26"/>
                  <a:gd name="T20" fmla="*/ 254 w 432"/>
                  <a:gd name="T21" fmla="*/ 25 h 26"/>
                  <a:gd name="T22" fmla="*/ 283 w 432"/>
                  <a:gd name="T23" fmla="*/ 26 h 26"/>
                  <a:gd name="T24" fmla="*/ 312 w 432"/>
                  <a:gd name="T25" fmla="*/ 26 h 26"/>
                  <a:gd name="T26" fmla="*/ 339 w 432"/>
                  <a:gd name="T27" fmla="*/ 26 h 26"/>
                  <a:gd name="T28" fmla="*/ 368 w 432"/>
                  <a:gd name="T29" fmla="*/ 26 h 26"/>
                  <a:gd name="T30" fmla="*/ 396 w 432"/>
                  <a:gd name="T31" fmla="*/ 26 h 26"/>
                  <a:gd name="T32" fmla="*/ 422 w 432"/>
                  <a:gd name="T33" fmla="*/ 25 h 26"/>
                  <a:gd name="T34" fmla="*/ 426 w 432"/>
                  <a:gd name="T35" fmla="*/ 22 h 26"/>
                  <a:gd name="T36" fmla="*/ 429 w 432"/>
                  <a:gd name="T37" fmla="*/ 15 h 26"/>
                  <a:gd name="T38" fmla="*/ 432 w 432"/>
                  <a:gd name="T39" fmla="*/ 10 h 26"/>
                  <a:gd name="T40" fmla="*/ 432 w 432"/>
                  <a:gd name="T41" fmla="*/ 7 h 26"/>
                  <a:gd name="T42" fmla="*/ 405 w 432"/>
                  <a:gd name="T43" fmla="*/ 7 h 26"/>
                  <a:gd name="T44" fmla="*/ 380 w 432"/>
                  <a:gd name="T45" fmla="*/ 8 h 26"/>
                  <a:gd name="T46" fmla="*/ 353 w 432"/>
                  <a:gd name="T47" fmla="*/ 8 h 26"/>
                  <a:gd name="T48" fmla="*/ 328 w 432"/>
                  <a:gd name="T49" fmla="*/ 8 h 26"/>
                  <a:gd name="T50" fmla="*/ 303 w 432"/>
                  <a:gd name="T51" fmla="*/ 8 h 26"/>
                  <a:gd name="T52" fmla="*/ 276 w 432"/>
                  <a:gd name="T53" fmla="*/ 8 h 26"/>
                  <a:gd name="T54" fmla="*/ 251 w 432"/>
                  <a:gd name="T55" fmla="*/ 7 h 26"/>
                  <a:gd name="T56" fmla="*/ 224 w 432"/>
                  <a:gd name="T57" fmla="*/ 7 h 26"/>
                  <a:gd name="T58" fmla="*/ 198 w 432"/>
                  <a:gd name="T59" fmla="*/ 6 h 26"/>
                  <a:gd name="T60" fmla="*/ 171 w 432"/>
                  <a:gd name="T61" fmla="*/ 6 h 26"/>
                  <a:gd name="T62" fmla="*/ 145 w 432"/>
                  <a:gd name="T63" fmla="*/ 5 h 26"/>
                  <a:gd name="T64" fmla="*/ 117 w 432"/>
                  <a:gd name="T65" fmla="*/ 4 h 26"/>
                  <a:gd name="T66" fmla="*/ 89 w 432"/>
                  <a:gd name="T67" fmla="*/ 4 h 26"/>
                  <a:gd name="T68" fmla="*/ 60 w 432"/>
                  <a:gd name="T69" fmla="*/ 3 h 26"/>
                  <a:gd name="T70" fmla="*/ 32 w 432"/>
                  <a:gd name="T71" fmla="*/ 1 h 26"/>
                  <a:gd name="T72" fmla="*/ 2 w 432"/>
                  <a:gd name="T73" fmla="*/ 0 h 26"/>
                  <a:gd name="T74" fmla="*/ 0 w 432"/>
                  <a:gd name="T75" fmla="*/ 1 h 26"/>
                  <a:gd name="T76" fmla="*/ 0 w 432"/>
                  <a:gd name="T77" fmla="*/ 5 h 26"/>
                  <a:gd name="T78" fmla="*/ 0 w 432"/>
                  <a:gd name="T79" fmla="*/ 10 h 26"/>
                  <a:gd name="T80" fmla="*/ 2 w 432"/>
                  <a:gd name="T81" fmla="*/ 11 h 26"/>
                  <a:gd name="T82" fmla="*/ 2 w 432"/>
                  <a:gd name="T83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32" h="26">
                    <a:moveTo>
                      <a:pt x="2" y="11"/>
                    </a:moveTo>
                    <a:lnTo>
                      <a:pt x="22" y="13"/>
                    </a:lnTo>
                    <a:lnTo>
                      <a:pt x="44" y="14"/>
                    </a:lnTo>
                    <a:lnTo>
                      <a:pt x="67" y="16"/>
                    </a:lnTo>
                    <a:lnTo>
                      <a:pt x="92" y="18"/>
                    </a:lnTo>
                    <a:lnTo>
                      <a:pt x="117" y="20"/>
                    </a:lnTo>
                    <a:lnTo>
                      <a:pt x="143" y="21"/>
                    </a:lnTo>
                    <a:lnTo>
                      <a:pt x="171" y="22"/>
                    </a:lnTo>
                    <a:lnTo>
                      <a:pt x="199" y="23"/>
                    </a:lnTo>
                    <a:lnTo>
                      <a:pt x="226" y="25"/>
                    </a:lnTo>
                    <a:lnTo>
                      <a:pt x="254" y="25"/>
                    </a:lnTo>
                    <a:lnTo>
                      <a:pt x="283" y="26"/>
                    </a:lnTo>
                    <a:lnTo>
                      <a:pt x="312" y="26"/>
                    </a:lnTo>
                    <a:lnTo>
                      <a:pt x="339" y="26"/>
                    </a:lnTo>
                    <a:lnTo>
                      <a:pt x="368" y="26"/>
                    </a:lnTo>
                    <a:lnTo>
                      <a:pt x="396" y="26"/>
                    </a:lnTo>
                    <a:lnTo>
                      <a:pt x="422" y="25"/>
                    </a:lnTo>
                    <a:lnTo>
                      <a:pt x="426" y="22"/>
                    </a:lnTo>
                    <a:lnTo>
                      <a:pt x="429" y="15"/>
                    </a:lnTo>
                    <a:lnTo>
                      <a:pt x="432" y="10"/>
                    </a:lnTo>
                    <a:lnTo>
                      <a:pt x="432" y="7"/>
                    </a:lnTo>
                    <a:lnTo>
                      <a:pt x="405" y="7"/>
                    </a:lnTo>
                    <a:lnTo>
                      <a:pt x="380" y="8"/>
                    </a:lnTo>
                    <a:lnTo>
                      <a:pt x="353" y="8"/>
                    </a:lnTo>
                    <a:lnTo>
                      <a:pt x="328" y="8"/>
                    </a:lnTo>
                    <a:lnTo>
                      <a:pt x="303" y="8"/>
                    </a:lnTo>
                    <a:lnTo>
                      <a:pt x="276" y="8"/>
                    </a:lnTo>
                    <a:lnTo>
                      <a:pt x="251" y="7"/>
                    </a:lnTo>
                    <a:lnTo>
                      <a:pt x="224" y="7"/>
                    </a:lnTo>
                    <a:lnTo>
                      <a:pt x="198" y="6"/>
                    </a:lnTo>
                    <a:lnTo>
                      <a:pt x="171" y="6"/>
                    </a:lnTo>
                    <a:lnTo>
                      <a:pt x="145" y="5"/>
                    </a:lnTo>
                    <a:lnTo>
                      <a:pt x="117" y="4"/>
                    </a:lnTo>
                    <a:lnTo>
                      <a:pt x="89" y="4"/>
                    </a:lnTo>
                    <a:lnTo>
                      <a:pt x="60" y="3"/>
                    </a:lnTo>
                    <a:lnTo>
                      <a:pt x="32" y="1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2" y="11"/>
                    </a:lnTo>
                    <a:lnTo>
                      <a:pt x="2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83" name="Freeform 44"/>
              <p:cNvSpPr>
                <a:spLocks/>
              </p:cNvSpPr>
              <p:nvPr/>
            </p:nvSpPr>
            <p:spPr bwMode="auto">
              <a:xfrm>
                <a:off x="2396" y="3017"/>
                <a:ext cx="679" cy="144"/>
              </a:xfrm>
              <a:custGeom>
                <a:avLst/>
                <a:gdLst>
                  <a:gd name="T0" fmla="*/ 1325 w 1358"/>
                  <a:gd name="T1" fmla="*/ 277 h 288"/>
                  <a:gd name="T2" fmla="*/ 1266 w 1358"/>
                  <a:gd name="T3" fmla="*/ 277 h 288"/>
                  <a:gd name="T4" fmla="*/ 1206 w 1358"/>
                  <a:gd name="T5" fmla="*/ 276 h 288"/>
                  <a:gd name="T6" fmla="*/ 1146 w 1358"/>
                  <a:gd name="T7" fmla="*/ 275 h 288"/>
                  <a:gd name="T8" fmla="*/ 1085 w 1358"/>
                  <a:gd name="T9" fmla="*/ 271 h 288"/>
                  <a:gd name="T10" fmla="*/ 1023 w 1358"/>
                  <a:gd name="T11" fmla="*/ 266 h 288"/>
                  <a:gd name="T12" fmla="*/ 962 w 1358"/>
                  <a:gd name="T13" fmla="*/ 262 h 288"/>
                  <a:gd name="T14" fmla="*/ 901 w 1358"/>
                  <a:gd name="T15" fmla="*/ 256 h 288"/>
                  <a:gd name="T16" fmla="*/ 838 w 1358"/>
                  <a:gd name="T17" fmla="*/ 249 h 288"/>
                  <a:gd name="T18" fmla="*/ 778 w 1358"/>
                  <a:gd name="T19" fmla="*/ 241 h 288"/>
                  <a:gd name="T20" fmla="*/ 718 w 1358"/>
                  <a:gd name="T21" fmla="*/ 232 h 288"/>
                  <a:gd name="T22" fmla="*/ 659 w 1358"/>
                  <a:gd name="T23" fmla="*/ 223 h 288"/>
                  <a:gd name="T24" fmla="*/ 601 w 1358"/>
                  <a:gd name="T25" fmla="*/ 212 h 288"/>
                  <a:gd name="T26" fmla="*/ 544 w 1358"/>
                  <a:gd name="T27" fmla="*/ 201 h 288"/>
                  <a:gd name="T28" fmla="*/ 489 w 1358"/>
                  <a:gd name="T29" fmla="*/ 188 h 288"/>
                  <a:gd name="T30" fmla="*/ 436 w 1358"/>
                  <a:gd name="T31" fmla="*/ 175 h 288"/>
                  <a:gd name="T32" fmla="*/ 385 w 1358"/>
                  <a:gd name="T33" fmla="*/ 162 h 288"/>
                  <a:gd name="T34" fmla="*/ 330 w 1358"/>
                  <a:gd name="T35" fmla="*/ 143 h 288"/>
                  <a:gd name="T36" fmla="*/ 269 w 1358"/>
                  <a:gd name="T37" fmla="*/ 120 h 288"/>
                  <a:gd name="T38" fmla="*/ 208 w 1358"/>
                  <a:gd name="T39" fmla="*/ 95 h 288"/>
                  <a:gd name="T40" fmla="*/ 148 w 1358"/>
                  <a:gd name="T41" fmla="*/ 68 h 288"/>
                  <a:gd name="T42" fmla="*/ 95 w 1358"/>
                  <a:gd name="T43" fmla="*/ 44 h 288"/>
                  <a:gd name="T44" fmla="*/ 51 w 1358"/>
                  <a:gd name="T45" fmla="*/ 22 h 288"/>
                  <a:gd name="T46" fmla="*/ 20 w 1358"/>
                  <a:gd name="T47" fmla="*/ 7 h 288"/>
                  <a:gd name="T48" fmla="*/ 8 w 1358"/>
                  <a:gd name="T49" fmla="*/ 0 h 288"/>
                  <a:gd name="T50" fmla="*/ 4 w 1358"/>
                  <a:gd name="T51" fmla="*/ 1 h 288"/>
                  <a:gd name="T52" fmla="*/ 0 w 1358"/>
                  <a:gd name="T53" fmla="*/ 6 h 288"/>
                  <a:gd name="T54" fmla="*/ 1 w 1358"/>
                  <a:gd name="T55" fmla="*/ 11 h 288"/>
                  <a:gd name="T56" fmla="*/ 15 w 1358"/>
                  <a:gd name="T57" fmla="*/ 19 h 288"/>
                  <a:gd name="T58" fmla="*/ 48 w 1358"/>
                  <a:gd name="T59" fmla="*/ 36 h 288"/>
                  <a:gd name="T60" fmla="*/ 92 w 1358"/>
                  <a:gd name="T61" fmla="*/ 58 h 288"/>
                  <a:gd name="T62" fmla="*/ 144 w 1358"/>
                  <a:gd name="T63" fmla="*/ 83 h 288"/>
                  <a:gd name="T64" fmla="*/ 203 w 1358"/>
                  <a:gd name="T65" fmla="*/ 110 h 288"/>
                  <a:gd name="T66" fmla="*/ 265 w 1358"/>
                  <a:gd name="T67" fmla="*/ 136 h 288"/>
                  <a:gd name="T68" fmla="*/ 328 w 1358"/>
                  <a:gd name="T69" fmla="*/ 160 h 288"/>
                  <a:gd name="T70" fmla="*/ 388 w 1358"/>
                  <a:gd name="T71" fmla="*/ 182 h 288"/>
                  <a:gd name="T72" fmla="*/ 444 w 1358"/>
                  <a:gd name="T73" fmla="*/ 197 h 288"/>
                  <a:gd name="T74" fmla="*/ 502 w 1358"/>
                  <a:gd name="T75" fmla="*/ 210 h 288"/>
                  <a:gd name="T76" fmla="*/ 559 w 1358"/>
                  <a:gd name="T77" fmla="*/ 221 h 288"/>
                  <a:gd name="T78" fmla="*/ 617 w 1358"/>
                  <a:gd name="T79" fmla="*/ 232 h 288"/>
                  <a:gd name="T80" fmla="*/ 676 w 1358"/>
                  <a:gd name="T81" fmla="*/ 242 h 288"/>
                  <a:gd name="T82" fmla="*/ 735 w 1358"/>
                  <a:gd name="T83" fmla="*/ 251 h 288"/>
                  <a:gd name="T84" fmla="*/ 795 w 1358"/>
                  <a:gd name="T85" fmla="*/ 258 h 288"/>
                  <a:gd name="T86" fmla="*/ 853 w 1358"/>
                  <a:gd name="T87" fmla="*/ 266 h 288"/>
                  <a:gd name="T88" fmla="*/ 913 w 1358"/>
                  <a:gd name="T89" fmla="*/ 272 h 288"/>
                  <a:gd name="T90" fmla="*/ 973 w 1358"/>
                  <a:gd name="T91" fmla="*/ 277 h 288"/>
                  <a:gd name="T92" fmla="*/ 1033 w 1358"/>
                  <a:gd name="T93" fmla="*/ 281 h 288"/>
                  <a:gd name="T94" fmla="*/ 1093 w 1358"/>
                  <a:gd name="T95" fmla="*/ 285 h 288"/>
                  <a:gd name="T96" fmla="*/ 1152 w 1358"/>
                  <a:gd name="T97" fmla="*/ 287 h 288"/>
                  <a:gd name="T98" fmla="*/ 1211 w 1358"/>
                  <a:gd name="T99" fmla="*/ 288 h 288"/>
                  <a:gd name="T100" fmla="*/ 1269 w 1358"/>
                  <a:gd name="T101" fmla="*/ 288 h 288"/>
                  <a:gd name="T102" fmla="*/ 1328 w 1358"/>
                  <a:gd name="T103" fmla="*/ 288 h 288"/>
                  <a:gd name="T104" fmla="*/ 1358 w 1358"/>
                  <a:gd name="T105" fmla="*/ 285 h 288"/>
                  <a:gd name="T106" fmla="*/ 1356 w 1358"/>
                  <a:gd name="T107" fmla="*/ 27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58" h="288">
                    <a:moveTo>
                      <a:pt x="1354" y="277"/>
                    </a:moveTo>
                    <a:lnTo>
                      <a:pt x="1325" y="277"/>
                    </a:lnTo>
                    <a:lnTo>
                      <a:pt x="1296" y="277"/>
                    </a:lnTo>
                    <a:lnTo>
                      <a:pt x="1266" y="277"/>
                    </a:lnTo>
                    <a:lnTo>
                      <a:pt x="1236" y="277"/>
                    </a:lnTo>
                    <a:lnTo>
                      <a:pt x="1206" y="276"/>
                    </a:lnTo>
                    <a:lnTo>
                      <a:pt x="1176" y="276"/>
                    </a:lnTo>
                    <a:lnTo>
                      <a:pt x="1146" y="275"/>
                    </a:lnTo>
                    <a:lnTo>
                      <a:pt x="1115" y="272"/>
                    </a:lnTo>
                    <a:lnTo>
                      <a:pt x="1085" y="271"/>
                    </a:lnTo>
                    <a:lnTo>
                      <a:pt x="1054" y="269"/>
                    </a:lnTo>
                    <a:lnTo>
                      <a:pt x="1023" y="266"/>
                    </a:lnTo>
                    <a:lnTo>
                      <a:pt x="993" y="264"/>
                    </a:lnTo>
                    <a:lnTo>
                      <a:pt x="962" y="262"/>
                    </a:lnTo>
                    <a:lnTo>
                      <a:pt x="931" y="260"/>
                    </a:lnTo>
                    <a:lnTo>
                      <a:pt x="901" y="256"/>
                    </a:lnTo>
                    <a:lnTo>
                      <a:pt x="869" y="253"/>
                    </a:lnTo>
                    <a:lnTo>
                      <a:pt x="838" y="249"/>
                    </a:lnTo>
                    <a:lnTo>
                      <a:pt x="808" y="245"/>
                    </a:lnTo>
                    <a:lnTo>
                      <a:pt x="778" y="241"/>
                    </a:lnTo>
                    <a:lnTo>
                      <a:pt x="748" y="236"/>
                    </a:lnTo>
                    <a:lnTo>
                      <a:pt x="718" y="232"/>
                    </a:lnTo>
                    <a:lnTo>
                      <a:pt x="688" y="227"/>
                    </a:lnTo>
                    <a:lnTo>
                      <a:pt x="659" y="223"/>
                    </a:lnTo>
                    <a:lnTo>
                      <a:pt x="630" y="217"/>
                    </a:lnTo>
                    <a:lnTo>
                      <a:pt x="601" y="212"/>
                    </a:lnTo>
                    <a:lnTo>
                      <a:pt x="572" y="206"/>
                    </a:lnTo>
                    <a:lnTo>
                      <a:pt x="544" y="201"/>
                    </a:lnTo>
                    <a:lnTo>
                      <a:pt x="517" y="195"/>
                    </a:lnTo>
                    <a:lnTo>
                      <a:pt x="489" y="188"/>
                    </a:lnTo>
                    <a:lnTo>
                      <a:pt x="461" y="182"/>
                    </a:lnTo>
                    <a:lnTo>
                      <a:pt x="436" y="175"/>
                    </a:lnTo>
                    <a:lnTo>
                      <a:pt x="410" y="168"/>
                    </a:lnTo>
                    <a:lnTo>
                      <a:pt x="385" y="162"/>
                    </a:lnTo>
                    <a:lnTo>
                      <a:pt x="358" y="153"/>
                    </a:lnTo>
                    <a:lnTo>
                      <a:pt x="330" y="143"/>
                    </a:lnTo>
                    <a:lnTo>
                      <a:pt x="300" y="132"/>
                    </a:lnTo>
                    <a:lnTo>
                      <a:pt x="269" y="120"/>
                    </a:lnTo>
                    <a:lnTo>
                      <a:pt x="239" y="107"/>
                    </a:lnTo>
                    <a:lnTo>
                      <a:pt x="208" y="95"/>
                    </a:lnTo>
                    <a:lnTo>
                      <a:pt x="178" y="81"/>
                    </a:lnTo>
                    <a:lnTo>
                      <a:pt x="148" y="68"/>
                    </a:lnTo>
                    <a:lnTo>
                      <a:pt x="120" y="55"/>
                    </a:lnTo>
                    <a:lnTo>
                      <a:pt x="95" y="44"/>
                    </a:lnTo>
                    <a:lnTo>
                      <a:pt x="71" y="32"/>
                    </a:lnTo>
                    <a:lnTo>
                      <a:pt x="51" y="22"/>
                    </a:lnTo>
                    <a:lnTo>
                      <a:pt x="34" y="14"/>
                    </a:lnTo>
                    <a:lnTo>
                      <a:pt x="20" y="7"/>
                    </a:lnTo>
                    <a:lnTo>
                      <a:pt x="11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8"/>
                    </a:lnTo>
                    <a:lnTo>
                      <a:pt x="1" y="11"/>
                    </a:lnTo>
                    <a:lnTo>
                      <a:pt x="4" y="13"/>
                    </a:lnTo>
                    <a:lnTo>
                      <a:pt x="15" y="19"/>
                    </a:lnTo>
                    <a:lnTo>
                      <a:pt x="30" y="27"/>
                    </a:lnTo>
                    <a:lnTo>
                      <a:pt x="48" y="36"/>
                    </a:lnTo>
                    <a:lnTo>
                      <a:pt x="68" y="46"/>
                    </a:lnTo>
                    <a:lnTo>
                      <a:pt x="92" y="58"/>
                    </a:lnTo>
                    <a:lnTo>
                      <a:pt x="118" y="69"/>
                    </a:lnTo>
                    <a:lnTo>
                      <a:pt x="144" y="83"/>
                    </a:lnTo>
                    <a:lnTo>
                      <a:pt x="173" y="96"/>
                    </a:lnTo>
                    <a:lnTo>
                      <a:pt x="203" y="110"/>
                    </a:lnTo>
                    <a:lnTo>
                      <a:pt x="234" y="123"/>
                    </a:lnTo>
                    <a:lnTo>
                      <a:pt x="265" y="136"/>
                    </a:lnTo>
                    <a:lnTo>
                      <a:pt x="297" y="149"/>
                    </a:lnTo>
                    <a:lnTo>
                      <a:pt x="328" y="160"/>
                    </a:lnTo>
                    <a:lnTo>
                      <a:pt x="358" y="172"/>
                    </a:lnTo>
                    <a:lnTo>
                      <a:pt x="388" y="182"/>
                    </a:lnTo>
                    <a:lnTo>
                      <a:pt x="416" y="190"/>
                    </a:lnTo>
                    <a:lnTo>
                      <a:pt x="444" y="197"/>
                    </a:lnTo>
                    <a:lnTo>
                      <a:pt x="473" y="203"/>
                    </a:lnTo>
                    <a:lnTo>
                      <a:pt x="502" y="210"/>
                    </a:lnTo>
                    <a:lnTo>
                      <a:pt x="531" y="216"/>
                    </a:lnTo>
                    <a:lnTo>
                      <a:pt x="559" y="221"/>
                    </a:lnTo>
                    <a:lnTo>
                      <a:pt x="588" y="227"/>
                    </a:lnTo>
                    <a:lnTo>
                      <a:pt x="617" y="232"/>
                    </a:lnTo>
                    <a:lnTo>
                      <a:pt x="647" y="238"/>
                    </a:lnTo>
                    <a:lnTo>
                      <a:pt x="676" y="242"/>
                    </a:lnTo>
                    <a:lnTo>
                      <a:pt x="706" y="247"/>
                    </a:lnTo>
                    <a:lnTo>
                      <a:pt x="735" y="251"/>
                    </a:lnTo>
                    <a:lnTo>
                      <a:pt x="765" y="255"/>
                    </a:lnTo>
                    <a:lnTo>
                      <a:pt x="795" y="258"/>
                    </a:lnTo>
                    <a:lnTo>
                      <a:pt x="825" y="263"/>
                    </a:lnTo>
                    <a:lnTo>
                      <a:pt x="853" y="266"/>
                    </a:lnTo>
                    <a:lnTo>
                      <a:pt x="883" y="269"/>
                    </a:lnTo>
                    <a:lnTo>
                      <a:pt x="913" y="272"/>
                    </a:lnTo>
                    <a:lnTo>
                      <a:pt x="943" y="275"/>
                    </a:lnTo>
                    <a:lnTo>
                      <a:pt x="973" y="277"/>
                    </a:lnTo>
                    <a:lnTo>
                      <a:pt x="1003" y="279"/>
                    </a:lnTo>
                    <a:lnTo>
                      <a:pt x="1033" y="281"/>
                    </a:lnTo>
                    <a:lnTo>
                      <a:pt x="1063" y="283"/>
                    </a:lnTo>
                    <a:lnTo>
                      <a:pt x="1093" y="285"/>
                    </a:lnTo>
                    <a:lnTo>
                      <a:pt x="1122" y="286"/>
                    </a:lnTo>
                    <a:lnTo>
                      <a:pt x="1152" y="287"/>
                    </a:lnTo>
                    <a:lnTo>
                      <a:pt x="1182" y="287"/>
                    </a:lnTo>
                    <a:lnTo>
                      <a:pt x="1211" y="288"/>
                    </a:lnTo>
                    <a:lnTo>
                      <a:pt x="1241" y="288"/>
                    </a:lnTo>
                    <a:lnTo>
                      <a:pt x="1269" y="288"/>
                    </a:lnTo>
                    <a:lnTo>
                      <a:pt x="1299" y="288"/>
                    </a:lnTo>
                    <a:lnTo>
                      <a:pt x="1328" y="288"/>
                    </a:lnTo>
                    <a:lnTo>
                      <a:pt x="1357" y="287"/>
                    </a:lnTo>
                    <a:lnTo>
                      <a:pt x="1358" y="285"/>
                    </a:lnTo>
                    <a:lnTo>
                      <a:pt x="1358" y="281"/>
                    </a:lnTo>
                    <a:lnTo>
                      <a:pt x="1356" y="278"/>
                    </a:lnTo>
                    <a:lnTo>
                      <a:pt x="1354" y="27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3088" y="3066"/>
                <a:ext cx="386" cy="300"/>
              </a:xfrm>
              <a:custGeom>
                <a:avLst/>
                <a:gdLst>
                  <a:gd name="T0" fmla="*/ 705 w 772"/>
                  <a:gd name="T1" fmla="*/ 196 h 602"/>
                  <a:gd name="T2" fmla="*/ 596 w 772"/>
                  <a:gd name="T3" fmla="*/ 216 h 602"/>
                  <a:gd name="T4" fmla="*/ 487 w 772"/>
                  <a:gd name="T5" fmla="*/ 231 h 602"/>
                  <a:gd name="T6" fmla="*/ 359 w 772"/>
                  <a:gd name="T7" fmla="*/ 239 h 602"/>
                  <a:gd name="T8" fmla="*/ 194 w 772"/>
                  <a:gd name="T9" fmla="*/ 242 h 602"/>
                  <a:gd name="T10" fmla="*/ 55 w 772"/>
                  <a:gd name="T11" fmla="*/ 230 h 602"/>
                  <a:gd name="T12" fmla="*/ 109 w 772"/>
                  <a:gd name="T13" fmla="*/ 180 h 602"/>
                  <a:gd name="T14" fmla="*/ 332 w 772"/>
                  <a:gd name="T15" fmla="*/ 181 h 602"/>
                  <a:gd name="T16" fmla="*/ 478 w 772"/>
                  <a:gd name="T17" fmla="*/ 175 h 602"/>
                  <a:gd name="T18" fmla="*/ 561 w 772"/>
                  <a:gd name="T19" fmla="*/ 167 h 602"/>
                  <a:gd name="T20" fmla="*/ 712 w 772"/>
                  <a:gd name="T21" fmla="*/ 149 h 602"/>
                  <a:gd name="T22" fmla="*/ 686 w 772"/>
                  <a:gd name="T23" fmla="*/ 140 h 602"/>
                  <a:gd name="T24" fmla="*/ 516 w 772"/>
                  <a:gd name="T25" fmla="*/ 152 h 602"/>
                  <a:gd name="T26" fmla="*/ 439 w 772"/>
                  <a:gd name="T27" fmla="*/ 158 h 602"/>
                  <a:gd name="T28" fmla="*/ 220 w 772"/>
                  <a:gd name="T29" fmla="*/ 160 h 602"/>
                  <a:gd name="T30" fmla="*/ 38 w 772"/>
                  <a:gd name="T31" fmla="*/ 151 h 602"/>
                  <a:gd name="T32" fmla="*/ 166 w 772"/>
                  <a:gd name="T33" fmla="*/ 132 h 602"/>
                  <a:gd name="T34" fmla="*/ 309 w 772"/>
                  <a:gd name="T35" fmla="*/ 91 h 602"/>
                  <a:gd name="T36" fmla="*/ 440 w 772"/>
                  <a:gd name="T37" fmla="*/ 47 h 602"/>
                  <a:gd name="T38" fmla="*/ 499 w 772"/>
                  <a:gd name="T39" fmla="*/ 36 h 602"/>
                  <a:gd name="T40" fmla="*/ 560 w 772"/>
                  <a:gd name="T41" fmla="*/ 57 h 602"/>
                  <a:gd name="T42" fmla="*/ 666 w 772"/>
                  <a:gd name="T43" fmla="*/ 96 h 602"/>
                  <a:gd name="T44" fmla="*/ 758 w 772"/>
                  <a:gd name="T45" fmla="*/ 136 h 602"/>
                  <a:gd name="T46" fmla="*/ 722 w 772"/>
                  <a:gd name="T47" fmla="*/ 90 h 602"/>
                  <a:gd name="T48" fmla="*/ 644 w 772"/>
                  <a:gd name="T49" fmla="*/ 57 h 602"/>
                  <a:gd name="T50" fmla="*/ 522 w 772"/>
                  <a:gd name="T51" fmla="*/ 13 h 602"/>
                  <a:gd name="T52" fmla="*/ 481 w 772"/>
                  <a:gd name="T53" fmla="*/ 0 h 602"/>
                  <a:gd name="T54" fmla="*/ 381 w 772"/>
                  <a:gd name="T55" fmla="*/ 38 h 602"/>
                  <a:gd name="T56" fmla="*/ 266 w 772"/>
                  <a:gd name="T57" fmla="*/ 77 h 602"/>
                  <a:gd name="T58" fmla="*/ 109 w 772"/>
                  <a:gd name="T59" fmla="*/ 114 h 602"/>
                  <a:gd name="T60" fmla="*/ 12 w 772"/>
                  <a:gd name="T61" fmla="*/ 201 h 602"/>
                  <a:gd name="T62" fmla="*/ 115 w 772"/>
                  <a:gd name="T63" fmla="*/ 263 h 602"/>
                  <a:gd name="T64" fmla="*/ 287 w 772"/>
                  <a:gd name="T65" fmla="*/ 261 h 602"/>
                  <a:gd name="T66" fmla="*/ 443 w 772"/>
                  <a:gd name="T67" fmla="*/ 255 h 602"/>
                  <a:gd name="T68" fmla="*/ 547 w 772"/>
                  <a:gd name="T69" fmla="*/ 245 h 602"/>
                  <a:gd name="T70" fmla="*/ 696 w 772"/>
                  <a:gd name="T71" fmla="*/ 219 h 602"/>
                  <a:gd name="T72" fmla="*/ 662 w 772"/>
                  <a:gd name="T73" fmla="*/ 303 h 602"/>
                  <a:gd name="T74" fmla="*/ 539 w 772"/>
                  <a:gd name="T75" fmla="*/ 316 h 602"/>
                  <a:gd name="T76" fmla="*/ 433 w 772"/>
                  <a:gd name="T77" fmla="*/ 328 h 602"/>
                  <a:gd name="T78" fmla="*/ 274 w 772"/>
                  <a:gd name="T79" fmla="*/ 341 h 602"/>
                  <a:gd name="T80" fmla="*/ 137 w 772"/>
                  <a:gd name="T81" fmla="*/ 347 h 602"/>
                  <a:gd name="T82" fmla="*/ 126 w 772"/>
                  <a:gd name="T83" fmla="*/ 364 h 602"/>
                  <a:gd name="T84" fmla="*/ 267 w 772"/>
                  <a:gd name="T85" fmla="*/ 366 h 602"/>
                  <a:gd name="T86" fmla="*/ 416 w 772"/>
                  <a:gd name="T87" fmla="*/ 355 h 602"/>
                  <a:gd name="T88" fmla="*/ 525 w 772"/>
                  <a:gd name="T89" fmla="*/ 343 h 602"/>
                  <a:gd name="T90" fmla="*/ 643 w 772"/>
                  <a:gd name="T91" fmla="*/ 328 h 602"/>
                  <a:gd name="T92" fmla="*/ 614 w 772"/>
                  <a:gd name="T93" fmla="*/ 385 h 602"/>
                  <a:gd name="T94" fmla="*/ 515 w 772"/>
                  <a:gd name="T95" fmla="*/ 461 h 602"/>
                  <a:gd name="T96" fmla="*/ 398 w 772"/>
                  <a:gd name="T97" fmla="*/ 532 h 602"/>
                  <a:gd name="T98" fmla="*/ 298 w 772"/>
                  <a:gd name="T99" fmla="*/ 594 h 602"/>
                  <a:gd name="T100" fmla="*/ 355 w 772"/>
                  <a:gd name="T101" fmla="*/ 586 h 602"/>
                  <a:gd name="T102" fmla="*/ 467 w 772"/>
                  <a:gd name="T103" fmla="*/ 523 h 602"/>
                  <a:gd name="T104" fmla="*/ 596 w 772"/>
                  <a:gd name="T105" fmla="*/ 435 h 602"/>
                  <a:gd name="T106" fmla="*/ 694 w 772"/>
                  <a:gd name="T107" fmla="*/ 329 h 602"/>
                  <a:gd name="T108" fmla="*/ 736 w 772"/>
                  <a:gd name="T109" fmla="*/ 212 h 602"/>
                  <a:gd name="T110" fmla="*/ 772 w 772"/>
                  <a:gd name="T111" fmla="*/ 196 h 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72" h="602">
                    <a:moveTo>
                      <a:pt x="769" y="180"/>
                    </a:moveTo>
                    <a:lnTo>
                      <a:pt x="760" y="182"/>
                    </a:lnTo>
                    <a:lnTo>
                      <a:pt x="751" y="185"/>
                    </a:lnTo>
                    <a:lnTo>
                      <a:pt x="742" y="187"/>
                    </a:lnTo>
                    <a:lnTo>
                      <a:pt x="730" y="190"/>
                    </a:lnTo>
                    <a:lnTo>
                      <a:pt x="718" y="193"/>
                    </a:lnTo>
                    <a:lnTo>
                      <a:pt x="705" y="196"/>
                    </a:lnTo>
                    <a:lnTo>
                      <a:pt x="691" y="198"/>
                    </a:lnTo>
                    <a:lnTo>
                      <a:pt x="676" y="202"/>
                    </a:lnTo>
                    <a:lnTo>
                      <a:pt x="661" y="204"/>
                    </a:lnTo>
                    <a:lnTo>
                      <a:pt x="645" y="208"/>
                    </a:lnTo>
                    <a:lnTo>
                      <a:pt x="629" y="210"/>
                    </a:lnTo>
                    <a:lnTo>
                      <a:pt x="613" y="213"/>
                    </a:lnTo>
                    <a:lnTo>
                      <a:pt x="596" y="216"/>
                    </a:lnTo>
                    <a:lnTo>
                      <a:pt x="579" y="219"/>
                    </a:lnTo>
                    <a:lnTo>
                      <a:pt x="562" y="221"/>
                    </a:lnTo>
                    <a:lnTo>
                      <a:pt x="545" y="224"/>
                    </a:lnTo>
                    <a:lnTo>
                      <a:pt x="531" y="226"/>
                    </a:lnTo>
                    <a:lnTo>
                      <a:pt x="517" y="227"/>
                    </a:lnTo>
                    <a:lnTo>
                      <a:pt x="502" y="230"/>
                    </a:lnTo>
                    <a:lnTo>
                      <a:pt x="487" y="231"/>
                    </a:lnTo>
                    <a:lnTo>
                      <a:pt x="472" y="233"/>
                    </a:lnTo>
                    <a:lnTo>
                      <a:pt x="457" y="234"/>
                    </a:lnTo>
                    <a:lnTo>
                      <a:pt x="443" y="235"/>
                    </a:lnTo>
                    <a:lnTo>
                      <a:pt x="430" y="236"/>
                    </a:lnTo>
                    <a:lnTo>
                      <a:pt x="407" y="238"/>
                    </a:lnTo>
                    <a:lnTo>
                      <a:pt x="384" y="238"/>
                    </a:lnTo>
                    <a:lnTo>
                      <a:pt x="359" y="239"/>
                    </a:lnTo>
                    <a:lnTo>
                      <a:pt x="336" y="240"/>
                    </a:lnTo>
                    <a:lnTo>
                      <a:pt x="312" y="241"/>
                    </a:lnTo>
                    <a:lnTo>
                      <a:pt x="288" y="241"/>
                    </a:lnTo>
                    <a:lnTo>
                      <a:pt x="265" y="242"/>
                    </a:lnTo>
                    <a:lnTo>
                      <a:pt x="241" y="242"/>
                    </a:lnTo>
                    <a:lnTo>
                      <a:pt x="218" y="242"/>
                    </a:lnTo>
                    <a:lnTo>
                      <a:pt x="194" y="242"/>
                    </a:lnTo>
                    <a:lnTo>
                      <a:pt x="170" y="242"/>
                    </a:lnTo>
                    <a:lnTo>
                      <a:pt x="147" y="242"/>
                    </a:lnTo>
                    <a:lnTo>
                      <a:pt x="125" y="241"/>
                    </a:lnTo>
                    <a:lnTo>
                      <a:pt x="102" y="240"/>
                    </a:lnTo>
                    <a:lnTo>
                      <a:pt x="80" y="238"/>
                    </a:lnTo>
                    <a:lnTo>
                      <a:pt x="58" y="235"/>
                    </a:lnTo>
                    <a:lnTo>
                      <a:pt x="55" y="230"/>
                    </a:lnTo>
                    <a:lnTo>
                      <a:pt x="48" y="215"/>
                    </a:lnTo>
                    <a:lnTo>
                      <a:pt x="40" y="194"/>
                    </a:lnTo>
                    <a:lnTo>
                      <a:pt x="33" y="170"/>
                    </a:lnTo>
                    <a:lnTo>
                      <a:pt x="46" y="173"/>
                    </a:lnTo>
                    <a:lnTo>
                      <a:pt x="63" y="175"/>
                    </a:lnTo>
                    <a:lnTo>
                      <a:pt x="84" y="178"/>
                    </a:lnTo>
                    <a:lnTo>
                      <a:pt x="109" y="180"/>
                    </a:lnTo>
                    <a:lnTo>
                      <a:pt x="137" y="181"/>
                    </a:lnTo>
                    <a:lnTo>
                      <a:pt x="167" y="182"/>
                    </a:lnTo>
                    <a:lnTo>
                      <a:pt x="199" y="182"/>
                    </a:lnTo>
                    <a:lnTo>
                      <a:pt x="232" y="182"/>
                    </a:lnTo>
                    <a:lnTo>
                      <a:pt x="266" y="182"/>
                    </a:lnTo>
                    <a:lnTo>
                      <a:pt x="299" y="182"/>
                    </a:lnTo>
                    <a:lnTo>
                      <a:pt x="332" y="181"/>
                    </a:lnTo>
                    <a:lnTo>
                      <a:pt x="363" y="181"/>
                    </a:lnTo>
                    <a:lnTo>
                      <a:pt x="392" y="180"/>
                    </a:lnTo>
                    <a:lnTo>
                      <a:pt x="417" y="179"/>
                    </a:lnTo>
                    <a:lnTo>
                      <a:pt x="440" y="178"/>
                    </a:lnTo>
                    <a:lnTo>
                      <a:pt x="458" y="177"/>
                    </a:lnTo>
                    <a:lnTo>
                      <a:pt x="468" y="177"/>
                    </a:lnTo>
                    <a:lnTo>
                      <a:pt x="478" y="175"/>
                    </a:lnTo>
                    <a:lnTo>
                      <a:pt x="488" y="174"/>
                    </a:lnTo>
                    <a:lnTo>
                      <a:pt x="500" y="174"/>
                    </a:lnTo>
                    <a:lnTo>
                      <a:pt x="510" y="173"/>
                    </a:lnTo>
                    <a:lnTo>
                      <a:pt x="521" y="172"/>
                    </a:lnTo>
                    <a:lnTo>
                      <a:pt x="531" y="171"/>
                    </a:lnTo>
                    <a:lnTo>
                      <a:pt x="540" y="170"/>
                    </a:lnTo>
                    <a:lnTo>
                      <a:pt x="561" y="167"/>
                    </a:lnTo>
                    <a:lnTo>
                      <a:pt x="583" y="165"/>
                    </a:lnTo>
                    <a:lnTo>
                      <a:pt x="604" y="162"/>
                    </a:lnTo>
                    <a:lnTo>
                      <a:pt x="627" y="159"/>
                    </a:lnTo>
                    <a:lnTo>
                      <a:pt x="649" y="157"/>
                    </a:lnTo>
                    <a:lnTo>
                      <a:pt x="671" y="153"/>
                    </a:lnTo>
                    <a:lnTo>
                      <a:pt x="691" y="151"/>
                    </a:lnTo>
                    <a:lnTo>
                      <a:pt x="712" y="149"/>
                    </a:lnTo>
                    <a:lnTo>
                      <a:pt x="716" y="148"/>
                    </a:lnTo>
                    <a:lnTo>
                      <a:pt x="719" y="145"/>
                    </a:lnTo>
                    <a:lnTo>
                      <a:pt x="720" y="143"/>
                    </a:lnTo>
                    <a:lnTo>
                      <a:pt x="721" y="140"/>
                    </a:lnTo>
                    <a:lnTo>
                      <a:pt x="717" y="138"/>
                    </a:lnTo>
                    <a:lnTo>
                      <a:pt x="704" y="138"/>
                    </a:lnTo>
                    <a:lnTo>
                      <a:pt x="686" y="140"/>
                    </a:lnTo>
                    <a:lnTo>
                      <a:pt x="661" y="141"/>
                    </a:lnTo>
                    <a:lnTo>
                      <a:pt x="633" y="143"/>
                    </a:lnTo>
                    <a:lnTo>
                      <a:pt x="601" y="145"/>
                    </a:lnTo>
                    <a:lnTo>
                      <a:pt x="570" y="148"/>
                    </a:lnTo>
                    <a:lnTo>
                      <a:pt x="538" y="150"/>
                    </a:lnTo>
                    <a:lnTo>
                      <a:pt x="528" y="151"/>
                    </a:lnTo>
                    <a:lnTo>
                      <a:pt x="516" y="152"/>
                    </a:lnTo>
                    <a:lnTo>
                      <a:pt x="506" y="153"/>
                    </a:lnTo>
                    <a:lnTo>
                      <a:pt x="494" y="153"/>
                    </a:lnTo>
                    <a:lnTo>
                      <a:pt x="484" y="155"/>
                    </a:lnTo>
                    <a:lnTo>
                      <a:pt x="473" y="156"/>
                    </a:lnTo>
                    <a:lnTo>
                      <a:pt x="464" y="157"/>
                    </a:lnTo>
                    <a:lnTo>
                      <a:pt x="456" y="157"/>
                    </a:lnTo>
                    <a:lnTo>
                      <a:pt x="439" y="158"/>
                    </a:lnTo>
                    <a:lnTo>
                      <a:pt x="417" y="158"/>
                    </a:lnTo>
                    <a:lnTo>
                      <a:pt x="389" y="159"/>
                    </a:lnTo>
                    <a:lnTo>
                      <a:pt x="359" y="159"/>
                    </a:lnTo>
                    <a:lnTo>
                      <a:pt x="327" y="159"/>
                    </a:lnTo>
                    <a:lnTo>
                      <a:pt x="291" y="160"/>
                    </a:lnTo>
                    <a:lnTo>
                      <a:pt x="256" y="160"/>
                    </a:lnTo>
                    <a:lnTo>
                      <a:pt x="220" y="160"/>
                    </a:lnTo>
                    <a:lnTo>
                      <a:pt x="185" y="159"/>
                    </a:lnTo>
                    <a:lnTo>
                      <a:pt x="152" y="159"/>
                    </a:lnTo>
                    <a:lnTo>
                      <a:pt x="121" y="158"/>
                    </a:lnTo>
                    <a:lnTo>
                      <a:pt x="93" y="157"/>
                    </a:lnTo>
                    <a:lnTo>
                      <a:pt x="69" y="156"/>
                    </a:lnTo>
                    <a:lnTo>
                      <a:pt x="50" y="153"/>
                    </a:lnTo>
                    <a:lnTo>
                      <a:pt x="38" y="151"/>
                    </a:lnTo>
                    <a:lnTo>
                      <a:pt x="32" y="148"/>
                    </a:lnTo>
                    <a:lnTo>
                      <a:pt x="56" y="147"/>
                    </a:lnTo>
                    <a:lnTo>
                      <a:pt x="78" y="145"/>
                    </a:lnTo>
                    <a:lnTo>
                      <a:pt x="101" y="143"/>
                    </a:lnTo>
                    <a:lnTo>
                      <a:pt x="123" y="140"/>
                    </a:lnTo>
                    <a:lnTo>
                      <a:pt x="144" y="136"/>
                    </a:lnTo>
                    <a:lnTo>
                      <a:pt x="166" y="132"/>
                    </a:lnTo>
                    <a:lnTo>
                      <a:pt x="186" y="127"/>
                    </a:lnTo>
                    <a:lnTo>
                      <a:pt x="207" y="121"/>
                    </a:lnTo>
                    <a:lnTo>
                      <a:pt x="227" y="115"/>
                    </a:lnTo>
                    <a:lnTo>
                      <a:pt x="247" y="110"/>
                    </a:lnTo>
                    <a:lnTo>
                      <a:pt x="267" y="104"/>
                    </a:lnTo>
                    <a:lnTo>
                      <a:pt x="288" y="97"/>
                    </a:lnTo>
                    <a:lnTo>
                      <a:pt x="309" y="91"/>
                    </a:lnTo>
                    <a:lnTo>
                      <a:pt x="328" y="85"/>
                    </a:lnTo>
                    <a:lnTo>
                      <a:pt x="350" y="79"/>
                    </a:lnTo>
                    <a:lnTo>
                      <a:pt x="371" y="73"/>
                    </a:lnTo>
                    <a:lnTo>
                      <a:pt x="387" y="68"/>
                    </a:lnTo>
                    <a:lnTo>
                      <a:pt x="404" y="61"/>
                    </a:lnTo>
                    <a:lnTo>
                      <a:pt x="423" y="54"/>
                    </a:lnTo>
                    <a:lnTo>
                      <a:pt x="440" y="47"/>
                    </a:lnTo>
                    <a:lnTo>
                      <a:pt x="456" y="40"/>
                    </a:lnTo>
                    <a:lnTo>
                      <a:pt x="469" y="36"/>
                    </a:lnTo>
                    <a:lnTo>
                      <a:pt x="478" y="31"/>
                    </a:lnTo>
                    <a:lnTo>
                      <a:pt x="481" y="30"/>
                    </a:lnTo>
                    <a:lnTo>
                      <a:pt x="487" y="32"/>
                    </a:lnTo>
                    <a:lnTo>
                      <a:pt x="493" y="34"/>
                    </a:lnTo>
                    <a:lnTo>
                      <a:pt x="499" y="36"/>
                    </a:lnTo>
                    <a:lnTo>
                      <a:pt x="506" y="38"/>
                    </a:lnTo>
                    <a:lnTo>
                      <a:pt x="513" y="40"/>
                    </a:lnTo>
                    <a:lnTo>
                      <a:pt x="518" y="43"/>
                    </a:lnTo>
                    <a:lnTo>
                      <a:pt x="524" y="44"/>
                    </a:lnTo>
                    <a:lnTo>
                      <a:pt x="530" y="46"/>
                    </a:lnTo>
                    <a:lnTo>
                      <a:pt x="545" y="52"/>
                    </a:lnTo>
                    <a:lnTo>
                      <a:pt x="560" y="57"/>
                    </a:lnTo>
                    <a:lnTo>
                      <a:pt x="575" y="62"/>
                    </a:lnTo>
                    <a:lnTo>
                      <a:pt x="590" y="68"/>
                    </a:lnTo>
                    <a:lnTo>
                      <a:pt x="606" y="73"/>
                    </a:lnTo>
                    <a:lnTo>
                      <a:pt x="621" y="79"/>
                    </a:lnTo>
                    <a:lnTo>
                      <a:pt x="637" y="84"/>
                    </a:lnTo>
                    <a:lnTo>
                      <a:pt x="652" y="90"/>
                    </a:lnTo>
                    <a:lnTo>
                      <a:pt x="666" y="96"/>
                    </a:lnTo>
                    <a:lnTo>
                      <a:pt x="680" y="102"/>
                    </a:lnTo>
                    <a:lnTo>
                      <a:pt x="694" y="107"/>
                    </a:lnTo>
                    <a:lnTo>
                      <a:pt x="706" y="113"/>
                    </a:lnTo>
                    <a:lnTo>
                      <a:pt x="720" y="119"/>
                    </a:lnTo>
                    <a:lnTo>
                      <a:pt x="733" y="125"/>
                    </a:lnTo>
                    <a:lnTo>
                      <a:pt x="745" y="130"/>
                    </a:lnTo>
                    <a:lnTo>
                      <a:pt x="758" y="136"/>
                    </a:lnTo>
                    <a:lnTo>
                      <a:pt x="760" y="133"/>
                    </a:lnTo>
                    <a:lnTo>
                      <a:pt x="758" y="121"/>
                    </a:lnTo>
                    <a:lnTo>
                      <a:pt x="754" y="108"/>
                    </a:lnTo>
                    <a:lnTo>
                      <a:pt x="748" y="102"/>
                    </a:lnTo>
                    <a:lnTo>
                      <a:pt x="740" y="98"/>
                    </a:lnTo>
                    <a:lnTo>
                      <a:pt x="730" y="94"/>
                    </a:lnTo>
                    <a:lnTo>
                      <a:pt x="722" y="90"/>
                    </a:lnTo>
                    <a:lnTo>
                      <a:pt x="714" y="87"/>
                    </a:lnTo>
                    <a:lnTo>
                      <a:pt x="705" y="83"/>
                    </a:lnTo>
                    <a:lnTo>
                      <a:pt x="697" y="80"/>
                    </a:lnTo>
                    <a:lnTo>
                      <a:pt x="689" y="75"/>
                    </a:lnTo>
                    <a:lnTo>
                      <a:pt x="681" y="72"/>
                    </a:lnTo>
                    <a:lnTo>
                      <a:pt x="662" y="64"/>
                    </a:lnTo>
                    <a:lnTo>
                      <a:pt x="644" y="57"/>
                    </a:lnTo>
                    <a:lnTo>
                      <a:pt x="626" y="50"/>
                    </a:lnTo>
                    <a:lnTo>
                      <a:pt x="606" y="42"/>
                    </a:lnTo>
                    <a:lnTo>
                      <a:pt x="588" y="35"/>
                    </a:lnTo>
                    <a:lnTo>
                      <a:pt x="568" y="28"/>
                    </a:lnTo>
                    <a:lnTo>
                      <a:pt x="548" y="22"/>
                    </a:lnTo>
                    <a:lnTo>
                      <a:pt x="528" y="15"/>
                    </a:lnTo>
                    <a:lnTo>
                      <a:pt x="522" y="13"/>
                    </a:lnTo>
                    <a:lnTo>
                      <a:pt x="516" y="12"/>
                    </a:lnTo>
                    <a:lnTo>
                      <a:pt x="510" y="9"/>
                    </a:lnTo>
                    <a:lnTo>
                      <a:pt x="505" y="7"/>
                    </a:lnTo>
                    <a:lnTo>
                      <a:pt x="499" y="6"/>
                    </a:lnTo>
                    <a:lnTo>
                      <a:pt x="493" y="4"/>
                    </a:lnTo>
                    <a:lnTo>
                      <a:pt x="487" y="2"/>
                    </a:lnTo>
                    <a:lnTo>
                      <a:pt x="481" y="0"/>
                    </a:lnTo>
                    <a:lnTo>
                      <a:pt x="477" y="1"/>
                    </a:lnTo>
                    <a:lnTo>
                      <a:pt x="468" y="6"/>
                    </a:lnTo>
                    <a:lnTo>
                      <a:pt x="453" y="11"/>
                    </a:lnTo>
                    <a:lnTo>
                      <a:pt x="437" y="17"/>
                    </a:lnTo>
                    <a:lnTo>
                      <a:pt x="417" y="25"/>
                    </a:lnTo>
                    <a:lnTo>
                      <a:pt x="398" y="32"/>
                    </a:lnTo>
                    <a:lnTo>
                      <a:pt x="381" y="38"/>
                    </a:lnTo>
                    <a:lnTo>
                      <a:pt x="366" y="44"/>
                    </a:lnTo>
                    <a:lnTo>
                      <a:pt x="348" y="50"/>
                    </a:lnTo>
                    <a:lnTo>
                      <a:pt x="330" y="55"/>
                    </a:lnTo>
                    <a:lnTo>
                      <a:pt x="314" y="61"/>
                    </a:lnTo>
                    <a:lnTo>
                      <a:pt x="298" y="67"/>
                    </a:lnTo>
                    <a:lnTo>
                      <a:pt x="282" y="72"/>
                    </a:lnTo>
                    <a:lnTo>
                      <a:pt x="266" y="77"/>
                    </a:lnTo>
                    <a:lnTo>
                      <a:pt x="249" y="82"/>
                    </a:lnTo>
                    <a:lnTo>
                      <a:pt x="230" y="88"/>
                    </a:lnTo>
                    <a:lnTo>
                      <a:pt x="211" y="92"/>
                    </a:lnTo>
                    <a:lnTo>
                      <a:pt x="189" y="98"/>
                    </a:lnTo>
                    <a:lnTo>
                      <a:pt x="166" y="103"/>
                    </a:lnTo>
                    <a:lnTo>
                      <a:pt x="139" y="108"/>
                    </a:lnTo>
                    <a:lnTo>
                      <a:pt x="109" y="114"/>
                    </a:lnTo>
                    <a:lnTo>
                      <a:pt x="77" y="120"/>
                    </a:lnTo>
                    <a:lnTo>
                      <a:pt x="40" y="126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2" y="155"/>
                    </a:lnTo>
                    <a:lnTo>
                      <a:pt x="5" y="177"/>
                    </a:lnTo>
                    <a:lnTo>
                      <a:pt x="12" y="201"/>
                    </a:lnTo>
                    <a:lnTo>
                      <a:pt x="20" y="223"/>
                    </a:lnTo>
                    <a:lnTo>
                      <a:pt x="28" y="242"/>
                    </a:lnTo>
                    <a:lnTo>
                      <a:pt x="34" y="256"/>
                    </a:lnTo>
                    <a:lnTo>
                      <a:pt x="37" y="262"/>
                    </a:lnTo>
                    <a:lnTo>
                      <a:pt x="63" y="263"/>
                    </a:lnTo>
                    <a:lnTo>
                      <a:pt x="88" y="263"/>
                    </a:lnTo>
                    <a:lnTo>
                      <a:pt x="115" y="263"/>
                    </a:lnTo>
                    <a:lnTo>
                      <a:pt x="140" y="263"/>
                    </a:lnTo>
                    <a:lnTo>
                      <a:pt x="164" y="263"/>
                    </a:lnTo>
                    <a:lnTo>
                      <a:pt x="190" y="263"/>
                    </a:lnTo>
                    <a:lnTo>
                      <a:pt x="214" y="263"/>
                    </a:lnTo>
                    <a:lnTo>
                      <a:pt x="238" y="262"/>
                    </a:lnTo>
                    <a:lnTo>
                      <a:pt x="262" y="262"/>
                    </a:lnTo>
                    <a:lnTo>
                      <a:pt x="287" y="261"/>
                    </a:lnTo>
                    <a:lnTo>
                      <a:pt x="311" y="260"/>
                    </a:lnTo>
                    <a:lnTo>
                      <a:pt x="335" y="260"/>
                    </a:lnTo>
                    <a:lnTo>
                      <a:pt x="358" y="258"/>
                    </a:lnTo>
                    <a:lnTo>
                      <a:pt x="382" y="257"/>
                    </a:lnTo>
                    <a:lnTo>
                      <a:pt x="405" y="257"/>
                    </a:lnTo>
                    <a:lnTo>
                      <a:pt x="430" y="256"/>
                    </a:lnTo>
                    <a:lnTo>
                      <a:pt x="443" y="255"/>
                    </a:lnTo>
                    <a:lnTo>
                      <a:pt x="458" y="254"/>
                    </a:lnTo>
                    <a:lnTo>
                      <a:pt x="473" y="253"/>
                    </a:lnTo>
                    <a:lnTo>
                      <a:pt x="488" y="251"/>
                    </a:lnTo>
                    <a:lnTo>
                      <a:pt x="505" y="249"/>
                    </a:lnTo>
                    <a:lnTo>
                      <a:pt x="520" y="248"/>
                    </a:lnTo>
                    <a:lnTo>
                      <a:pt x="535" y="246"/>
                    </a:lnTo>
                    <a:lnTo>
                      <a:pt x="547" y="245"/>
                    </a:lnTo>
                    <a:lnTo>
                      <a:pt x="573" y="241"/>
                    </a:lnTo>
                    <a:lnTo>
                      <a:pt x="598" y="238"/>
                    </a:lnTo>
                    <a:lnTo>
                      <a:pt x="622" y="233"/>
                    </a:lnTo>
                    <a:lnTo>
                      <a:pt x="645" y="230"/>
                    </a:lnTo>
                    <a:lnTo>
                      <a:pt x="665" y="226"/>
                    </a:lnTo>
                    <a:lnTo>
                      <a:pt x="682" y="223"/>
                    </a:lnTo>
                    <a:lnTo>
                      <a:pt x="696" y="219"/>
                    </a:lnTo>
                    <a:lnTo>
                      <a:pt x="705" y="217"/>
                    </a:lnTo>
                    <a:lnTo>
                      <a:pt x="697" y="239"/>
                    </a:lnTo>
                    <a:lnTo>
                      <a:pt x="690" y="260"/>
                    </a:lnTo>
                    <a:lnTo>
                      <a:pt x="682" y="281"/>
                    </a:lnTo>
                    <a:lnTo>
                      <a:pt x="673" y="303"/>
                    </a:lnTo>
                    <a:lnTo>
                      <a:pt x="671" y="303"/>
                    </a:lnTo>
                    <a:lnTo>
                      <a:pt x="662" y="303"/>
                    </a:lnTo>
                    <a:lnTo>
                      <a:pt x="651" y="304"/>
                    </a:lnTo>
                    <a:lnTo>
                      <a:pt x="636" y="306"/>
                    </a:lnTo>
                    <a:lnTo>
                      <a:pt x="618" y="308"/>
                    </a:lnTo>
                    <a:lnTo>
                      <a:pt x="597" y="310"/>
                    </a:lnTo>
                    <a:lnTo>
                      <a:pt x="575" y="313"/>
                    </a:lnTo>
                    <a:lnTo>
                      <a:pt x="552" y="315"/>
                    </a:lnTo>
                    <a:lnTo>
                      <a:pt x="539" y="316"/>
                    </a:lnTo>
                    <a:lnTo>
                      <a:pt x="524" y="318"/>
                    </a:lnTo>
                    <a:lnTo>
                      <a:pt x="510" y="319"/>
                    </a:lnTo>
                    <a:lnTo>
                      <a:pt x="494" y="321"/>
                    </a:lnTo>
                    <a:lnTo>
                      <a:pt x="479" y="323"/>
                    </a:lnTo>
                    <a:lnTo>
                      <a:pt x="463" y="324"/>
                    </a:lnTo>
                    <a:lnTo>
                      <a:pt x="448" y="326"/>
                    </a:lnTo>
                    <a:lnTo>
                      <a:pt x="433" y="328"/>
                    </a:lnTo>
                    <a:lnTo>
                      <a:pt x="410" y="330"/>
                    </a:lnTo>
                    <a:lnTo>
                      <a:pt x="388" y="332"/>
                    </a:lnTo>
                    <a:lnTo>
                      <a:pt x="365" y="333"/>
                    </a:lnTo>
                    <a:lnTo>
                      <a:pt x="342" y="336"/>
                    </a:lnTo>
                    <a:lnTo>
                      <a:pt x="319" y="338"/>
                    </a:lnTo>
                    <a:lnTo>
                      <a:pt x="296" y="339"/>
                    </a:lnTo>
                    <a:lnTo>
                      <a:pt x="274" y="341"/>
                    </a:lnTo>
                    <a:lnTo>
                      <a:pt x="252" y="343"/>
                    </a:lnTo>
                    <a:lnTo>
                      <a:pt x="231" y="344"/>
                    </a:lnTo>
                    <a:lnTo>
                      <a:pt x="211" y="345"/>
                    </a:lnTo>
                    <a:lnTo>
                      <a:pt x="191" y="346"/>
                    </a:lnTo>
                    <a:lnTo>
                      <a:pt x="171" y="346"/>
                    </a:lnTo>
                    <a:lnTo>
                      <a:pt x="154" y="346"/>
                    </a:lnTo>
                    <a:lnTo>
                      <a:pt x="137" y="347"/>
                    </a:lnTo>
                    <a:lnTo>
                      <a:pt x="121" y="346"/>
                    </a:lnTo>
                    <a:lnTo>
                      <a:pt x="107" y="346"/>
                    </a:lnTo>
                    <a:lnTo>
                      <a:pt x="106" y="348"/>
                    </a:lnTo>
                    <a:lnTo>
                      <a:pt x="106" y="354"/>
                    </a:lnTo>
                    <a:lnTo>
                      <a:pt x="107" y="361"/>
                    </a:lnTo>
                    <a:lnTo>
                      <a:pt x="109" y="363"/>
                    </a:lnTo>
                    <a:lnTo>
                      <a:pt x="126" y="364"/>
                    </a:lnTo>
                    <a:lnTo>
                      <a:pt x="145" y="366"/>
                    </a:lnTo>
                    <a:lnTo>
                      <a:pt x="164" y="367"/>
                    </a:lnTo>
                    <a:lnTo>
                      <a:pt x="184" y="367"/>
                    </a:lnTo>
                    <a:lnTo>
                      <a:pt x="204" y="367"/>
                    </a:lnTo>
                    <a:lnTo>
                      <a:pt x="224" y="367"/>
                    </a:lnTo>
                    <a:lnTo>
                      <a:pt x="245" y="367"/>
                    </a:lnTo>
                    <a:lnTo>
                      <a:pt x="267" y="366"/>
                    </a:lnTo>
                    <a:lnTo>
                      <a:pt x="288" y="364"/>
                    </a:lnTo>
                    <a:lnTo>
                      <a:pt x="310" y="363"/>
                    </a:lnTo>
                    <a:lnTo>
                      <a:pt x="332" y="362"/>
                    </a:lnTo>
                    <a:lnTo>
                      <a:pt x="352" y="360"/>
                    </a:lnTo>
                    <a:lnTo>
                      <a:pt x="374" y="359"/>
                    </a:lnTo>
                    <a:lnTo>
                      <a:pt x="395" y="356"/>
                    </a:lnTo>
                    <a:lnTo>
                      <a:pt x="416" y="355"/>
                    </a:lnTo>
                    <a:lnTo>
                      <a:pt x="437" y="353"/>
                    </a:lnTo>
                    <a:lnTo>
                      <a:pt x="452" y="351"/>
                    </a:lnTo>
                    <a:lnTo>
                      <a:pt x="467" y="349"/>
                    </a:lnTo>
                    <a:lnTo>
                      <a:pt x="481" y="347"/>
                    </a:lnTo>
                    <a:lnTo>
                      <a:pt x="496" y="346"/>
                    </a:lnTo>
                    <a:lnTo>
                      <a:pt x="511" y="344"/>
                    </a:lnTo>
                    <a:lnTo>
                      <a:pt x="525" y="343"/>
                    </a:lnTo>
                    <a:lnTo>
                      <a:pt x="539" y="340"/>
                    </a:lnTo>
                    <a:lnTo>
                      <a:pt x="552" y="339"/>
                    </a:lnTo>
                    <a:lnTo>
                      <a:pt x="574" y="336"/>
                    </a:lnTo>
                    <a:lnTo>
                      <a:pt x="594" y="333"/>
                    </a:lnTo>
                    <a:lnTo>
                      <a:pt x="613" y="331"/>
                    </a:lnTo>
                    <a:lnTo>
                      <a:pt x="629" y="329"/>
                    </a:lnTo>
                    <a:lnTo>
                      <a:pt x="643" y="328"/>
                    </a:lnTo>
                    <a:lnTo>
                      <a:pt x="653" y="325"/>
                    </a:lnTo>
                    <a:lnTo>
                      <a:pt x="659" y="325"/>
                    </a:lnTo>
                    <a:lnTo>
                      <a:pt x="661" y="325"/>
                    </a:lnTo>
                    <a:lnTo>
                      <a:pt x="652" y="340"/>
                    </a:lnTo>
                    <a:lnTo>
                      <a:pt x="641" y="355"/>
                    </a:lnTo>
                    <a:lnTo>
                      <a:pt x="628" y="370"/>
                    </a:lnTo>
                    <a:lnTo>
                      <a:pt x="614" y="385"/>
                    </a:lnTo>
                    <a:lnTo>
                      <a:pt x="600" y="399"/>
                    </a:lnTo>
                    <a:lnTo>
                      <a:pt x="585" y="412"/>
                    </a:lnTo>
                    <a:lnTo>
                      <a:pt x="570" y="423"/>
                    </a:lnTo>
                    <a:lnTo>
                      <a:pt x="556" y="435"/>
                    </a:lnTo>
                    <a:lnTo>
                      <a:pt x="544" y="443"/>
                    </a:lnTo>
                    <a:lnTo>
                      <a:pt x="529" y="452"/>
                    </a:lnTo>
                    <a:lnTo>
                      <a:pt x="515" y="461"/>
                    </a:lnTo>
                    <a:lnTo>
                      <a:pt x="499" y="472"/>
                    </a:lnTo>
                    <a:lnTo>
                      <a:pt x="483" y="481"/>
                    </a:lnTo>
                    <a:lnTo>
                      <a:pt x="467" y="491"/>
                    </a:lnTo>
                    <a:lnTo>
                      <a:pt x="450" y="502"/>
                    </a:lnTo>
                    <a:lnTo>
                      <a:pt x="433" y="512"/>
                    </a:lnTo>
                    <a:lnTo>
                      <a:pt x="416" y="521"/>
                    </a:lnTo>
                    <a:lnTo>
                      <a:pt x="398" y="532"/>
                    </a:lnTo>
                    <a:lnTo>
                      <a:pt x="381" y="542"/>
                    </a:lnTo>
                    <a:lnTo>
                      <a:pt x="365" y="552"/>
                    </a:lnTo>
                    <a:lnTo>
                      <a:pt x="348" y="562"/>
                    </a:lnTo>
                    <a:lnTo>
                      <a:pt x="332" y="571"/>
                    </a:lnTo>
                    <a:lnTo>
                      <a:pt x="315" y="580"/>
                    </a:lnTo>
                    <a:lnTo>
                      <a:pt x="299" y="589"/>
                    </a:lnTo>
                    <a:lnTo>
                      <a:pt x="298" y="594"/>
                    </a:lnTo>
                    <a:lnTo>
                      <a:pt x="302" y="597"/>
                    </a:lnTo>
                    <a:lnTo>
                      <a:pt x="309" y="601"/>
                    </a:lnTo>
                    <a:lnTo>
                      <a:pt x="315" y="602"/>
                    </a:lnTo>
                    <a:lnTo>
                      <a:pt x="322" y="600"/>
                    </a:lnTo>
                    <a:lnTo>
                      <a:pt x="332" y="596"/>
                    </a:lnTo>
                    <a:lnTo>
                      <a:pt x="342" y="592"/>
                    </a:lnTo>
                    <a:lnTo>
                      <a:pt x="355" y="586"/>
                    </a:lnTo>
                    <a:lnTo>
                      <a:pt x="367" y="580"/>
                    </a:lnTo>
                    <a:lnTo>
                      <a:pt x="382" y="572"/>
                    </a:lnTo>
                    <a:lnTo>
                      <a:pt x="398" y="564"/>
                    </a:lnTo>
                    <a:lnTo>
                      <a:pt x="415" y="555"/>
                    </a:lnTo>
                    <a:lnTo>
                      <a:pt x="432" y="544"/>
                    </a:lnTo>
                    <a:lnTo>
                      <a:pt x="449" y="534"/>
                    </a:lnTo>
                    <a:lnTo>
                      <a:pt x="467" y="523"/>
                    </a:lnTo>
                    <a:lnTo>
                      <a:pt x="485" y="512"/>
                    </a:lnTo>
                    <a:lnTo>
                      <a:pt x="503" y="500"/>
                    </a:lnTo>
                    <a:lnTo>
                      <a:pt x="522" y="489"/>
                    </a:lnTo>
                    <a:lnTo>
                      <a:pt x="539" y="476"/>
                    </a:lnTo>
                    <a:lnTo>
                      <a:pt x="556" y="465"/>
                    </a:lnTo>
                    <a:lnTo>
                      <a:pt x="576" y="450"/>
                    </a:lnTo>
                    <a:lnTo>
                      <a:pt x="596" y="435"/>
                    </a:lnTo>
                    <a:lnTo>
                      <a:pt x="615" y="419"/>
                    </a:lnTo>
                    <a:lnTo>
                      <a:pt x="633" y="402"/>
                    </a:lnTo>
                    <a:lnTo>
                      <a:pt x="650" y="387"/>
                    </a:lnTo>
                    <a:lnTo>
                      <a:pt x="665" y="372"/>
                    </a:lnTo>
                    <a:lnTo>
                      <a:pt x="676" y="359"/>
                    </a:lnTo>
                    <a:lnTo>
                      <a:pt x="684" y="346"/>
                    </a:lnTo>
                    <a:lnTo>
                      <a:pt x="694" y="329"/>
                    </a:lnTo>
                    <a:lnTo>
                      <a:pt x="702" y="308"/>
                    </a:lnTo>
                    <a:lnTo>
                      <a:pt x="711" y="286"/>
                    </a:lnTo>
                    <a:lnTo>
                      <a:pt x="719" y="264"/>
                    </a:lnTo>
                    <a:lnTo>
                      <a:pt x="726" y="245"/>
                    </a:lnTo>
                    <a:lnTo>
                      <a:pt x="732" y="227"/>
                    </a:lnTo>
                    <a:lnTo>
                      <a:pt x="735" y="217"/>
                    </a:lnTo>
                    <a:lnTo>
                      <a:pt x="736" y="212"/>
                    </a:lnTo>
                    <a:lnTo>
                      <a:pt x="744" y="210"/>
                    </a:lnTo>
                    <a:lnTo>
                      <a:pt x="752" y="209"/>
                    </a:lnTo>
                    <a:lnTo>
                      <a:pt x="759" y="206"/>
                    </a:lnTo>
                    <a:lnTo>
                      <a:pt x="767" y="205"/>
                    </a:lnTo>
                    <a:lnTo>
                      <a:pt x="770" y="204"/>
                    </a:lnTo>
                    <a:lnTo>
                      <a:pt x="771" y="201"/>
                    </a:lnTo>
                    <a:lnTo>
                      <a:pt x="772" y="196"/>
                    </a:lnTo>
                    <a:lnTo>
                      <a:pt x="772" y="190"/>
                    </a:lnTo>
                    <a:lnTo>
                      <a:pt x="772" y="186"/>
                    </a:lnTo>
                    <a:lnTo>
                      <a:pt x="771" y="182"/>
                    </a:lnTo>
                    <a:lnTo>
                      <a:pt x="770" y="180"/>
                    </a:lnTo>
                    <a:lnTo>
                      <a:pt x="769" y="18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  <p:sp>
          <p:nvSpPr>
            <p:cNvPr id="85" name="Szövegdoboz 84"/>
            <p:cNvSpPr txBox="1"/>
            <p:nvPr/>
          </p:nvSpPr>
          <p:spPr>
            <a:xfrm>
              <a:off x="4241092" y="3423585"/>
              <a:ext cx="179889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400" dirty="0" smtClean="0"/>
                <a:t>kis amplitúdó</a:t>
              </a:r>
            </a:p>
            <a:p>
              <a:r>
                <a:rPr lang="hu-HU" sz="1400" dirty="0" smtClean="0"/>
                <a:t>nagy hullámhossz</a:t>
              </a:r>
            </a:p>
            <a:p>
              <a:endParaRPr lang="hu-HU" sz="1400" dirty="0"/>
            </a:p>
          </p:txBody>
        </p:sp>
        <p:sp>
          <p:nvSpPr>
            <p:cNvPr id="86" name="Szövegdoboz 85"/>
            <p:cNvSpPr txBox="1"/>
            <p:nvPr/>
          </p:nvSpPr>
          <p:spPr>
            <a:xfrm>
              <a:off x="4238599" y="4951800"/>
              <a:ext cx="179889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400" dirty="0" smtClean="0"/>
                <a:t>nagy amplitúdó</a:t>
              </a:r>
            </a:p>
            <a:p>
              <a:r>
                <a:rPr lang="hu-HU" sz="1400" dirty="0" smtClean="0"/>
                <a:t>nagy hullámhossz</a:t>
              </a:r>
            </a:p>
            <a:p>
              <a:endParaRPr lang="hu-HU" sz="1400" dirty="0"/>
            </a:p>
          </p:txBody>
        </p:sp>
        <p:sp>
          <p:nvSpPr>
            <p:cNvPr id="87" name="Szövegdoboz 86"/>
            <p:cNvSpPr txBox="1"/>
            <p:nvPr/>
          </p:nvSpPr>
          <p:spPr>
            <a:xfrm>
              <a:off x="7236360" y="3421381"/>
              <a:ext cx="162736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400" dirty="0" smtClean="0"/>
                <a:t>kis amplitúdó</a:t>
              </a:r>
            </a:p>
            <a:p>
              <a:r>
                <a:rPr lang="hu-HU" sz="1400" dirty="0" smtClean="0"/>
                <a:t>kis hullámhossz</a:t>
              </a:r>
            </a:p>
            <a:p>
              <a:endParaRPr lang="hu-HU" sz="1400" dirty="0"/>
            </a:p>
          </p:txBody>
        </p:sp>
        <p:sp>
          <p:nvSpPr>
            <p:cNvPr id="88" name="Szövegdoboz 87"/>
            <p:cNvSpPr txBox="1"/>
            <p:nvPr/>
          </p:nvSpPr>
          <p:spPr>
            <a:xfrm>
              <a:off x="7233867" y="4971630"/>
              <a:ext cx="162736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400" dirty="0" smtClean="0"/>
                <a:t>nagy amplitúdó</a:t>
              </a:r>
            </a:p>
            <a:p>
              <a:r>
                <a:rPr lang="hu-HU" sz="1400" dirty="0" smtClean="0"/>
                <a:t>kis hullámhossz</a:t>
              </a:r>
            </a:p>
            <a:p>
              <a:endParaRPr lang="hu-HU" sz="1400" dirty="0"/>
            </a:p>
          </p:txBody>
        </p:sp>
        <p:grpSp>
          <p:nvGrpSpPr>
            <p:cNvPr id="90" name="Group 48"/>
            <p:cNvGrpSpPr>
              <a:grpSpLocks noChangeAspect="1"/>
            </p:cNvGrpSpPr>
            <p:nvPr/>
          </p:nvGrpSpPr>
          <p:grpSpPr bwMode="auto">
            <a:xfrm>
              <a:off x="8441474" y="4161859"/>
              <a:ext cx="583715" cy="527392"/>
              <a:chOff x="4597" y="1093"/>
              <a:chExt cx="912" cy="824"/>
            </a:xfrm>
          </p:grpSpPr>
          <p:sp>
            <p:nvSpPr>
              <p:cNvPr id="92" name="Freeform 49"/>
              <p:cNvSpPr>
                <a:spLocks/>
              </p:cNvSpPr>
              <p:nvPr/>
            </p:nvSpPr>
            <p:spPr bwMode="auto">
              <a:xfrm>
                <a:off x="4621" y="1117"/>
                <a:ext cx="866" cy="776"/>
              </a:xfrm>
              <a:custGeom>
                <a:avLst/>
                <a:gdLst>
                  <a:gd name="T0" fmla="*/ 866 w 866"/>
                  <a:gd name="T1" fmla="*/ 676 h 776"/>
                  <a:gd name="T2" fmla="*/ 820 w 866"/>
                  <a:gd name="T3" fmla="*/ 590 h 776"/>
                  <a:gd name="T4" fmla="*/ 840 w 866"/>
                  <a:gd name="T5" fmla="*/ 554 h 776"/>
                  <a:gd name="T6" fmla="*/ 832 w 866"/>
                  <a:gd name="T7" fmla="*/ 512 h 776"/>
                  <a:gd name="T8" fmla="*/ 798 w 866"/>
                  <a:gd name="T9" fmla="*/ 514 h 776"/>
                  <a:gd name="T10" fmla="*/ 718 w 866"/>
                  <a:gd name="T11" fmla="*/ 512 h 776"/>
                  <a:gd name="T12" fmla="*/ 638 w 866"/>
                  <a:gd name="T13" fmla="*/ 516 h 776"/>
                  <a:gd name="T14" fmla="*/ 530 w 866"/>
                  <a:gd name="T15" fmla="*/ 456 h 776"/>
                  <a:gd name="T16" fmla="*/ 568 w 866"/>
                  <a:gd name="T17" fmla="*/ 442 h 776"/>
                  <a:gd name="T18" fmla="*/ 650 w 866"/>
                  <a:gd name="T19" fmla="*/ 450 h 776"/>
                  <a:gd name="T20" fmla="*/ 696 w 866"/>
                  <a:gd name="T21" fmla="*/ 370 h 776"/>
                  <a:gd name="T22" fmla="*/ 710 w 866"/>
                  <a:gd name="T23" fmla="*/ 272 h 776"/>
                  <a:gd name="T24" fmla="*/ 686 w 866"/>
                  <a:gd name="T25" fmla="*/ 210 h 776"/>
                  <a:gd name="T26" fmla="*/ 670 w 866"/>
                  <a:gd name="T27" fmla="*/ 222 h 776"/>
                  <a:gd name="T28" fmla="*/ 616 w 866"/>
                  <a:gd name="T29" fmla="*/ 162 h 776"/>
                  <a:gd name="T30" fmla="*/ 610 w 866"/>
                  <a:gd name="T31" fmla="*/ 192 h 776"/>
                  <a:gd name="T32" fmla="*/ 556 w 866"/>
                  <a:gd name="T33" fmla="*/ 162 h 776"/>
                  <a:gd name="T34" fmla="*/ 544 w 866"/>
                  <a:gd name="T35" fmla="*/ 190 h 776"/>
                  <a:gd name="T36" fmla="*/ 528 w 866"/>
                  <a:gd name="T37" fmla="*/ 242 h 776"/>
                  <a:gd name="T38" fmla="*/ 514 w 866"/>
                  <a:gd name="T39" fmla="*/ 248 h 776"/>
                  <a:gd name="T40" fmla="*/ 498 w 866"/>
                  <a:gd name="T41" fmla="*/ 230 h 776"/>
                  <a:gd name="T42" fmla="*/ 462 w 866"/>
                  <a:gd name="T43" fmla="*/ 156 h 776"/>
                  <a:gd name="T44" fmla="*/ 374 w 866"/>
                  <a:gd name="T45" fmla="*/ 110 h 776"/>
                  <a:gd name="T46" fmla="*/ 308 w 866"/>
                  <a:gd name="T47" fmla="*/ 138 h 776"/>
                  <a:gd name="T48" fmla="*/ 252 w 866"/>
                  <a:gd name="T49" fmla="*/ 220 h 776"/>
                  <a:gd name="T50" fmla="*/ 246 w 866"/>
                  <a:gd name="T51" fmla="*/ 212 h 776"/>
                  <a:gd name="T52" fmla="*/ 238 w 866"/>
                  <a:gd name="T53" fmla="*/ 94 h 776"/>
                  <a:gd name="T54" fmla="*/ 258 w 866"/>
                  <a:gd name="T55" fmla="*/ 30 h 776"/>
                  <a:gd name="T56" fmla="*/ 216 w 866"/>
                  <a:gd name="T57" fmla="*/ 2 h 776"/>
                  <a:gd name="T58" fmla="*/ 158 w 866"/>
                  <a:gd name="T59" fmla="*/ 24 h 776"/>
                  <a:gd name="T60" fmla="*/ 110 w 866"/>
                  <a:gd name="T61" fmla="*/ 70 h 776"/>
                  <a:gd name="T62" fmla="*/ 68 w 866"/>
                  <a:gd name="T63" fmla="*/ 88 h 776"/>
                  <a:gd name="T64" fmla="*/ 34 w 866"/>
                  <a:gd name="T65" fmla="*/ 116 h 776"/>
                  <a:gd name="T66" fmla="*/ 8 w 866"/>
                  <a:gd name="T67" fmla="*/ 142 h 776"/>
                  <a:gd name="T68" fmla="*/ 6 w 866"/>
                  <a:gd name="T69" fmla="*/ 182 h 776"/>
                  <a:gd name="T70" fmla="*/ 52 w 866"/>
                  <a:gd name="T71" fmla="*/ 190 h 776"/>
                  <a:gd name="T72" fmla="*/ 106 w 866"/>
                  <a:gd name="T73" fmla="*/ 170 h 776"/>
                  <a:gd name="T74" fmla="*/ 136 w 866"/>
                  <a:gd name="T75" fmla="*/ 218 h 776"/>
                  <a:gd name="T76" fmla="*/ 176 w 866"/>
                  <a:gd name="T77" fmla="*/ 332 h 776"/>
                  <a:gd name="T78" fmla="*/ 232 w 866"/>
                  <a:gd name="T79" fmla="*/ 346 h 776"/>
                  <a:gd name="T80" fmla="*/ 322 w 866"/>
                  <a:gd name="T81" fmla="*/ 302 h 776"/>
                  <a:gd name="T82" fmla="*/ 342 w 866"/>
                  <a:gd name="T83" fmla="*/ 296 h 776"/>
                  <a:gd name="T84" fmla="*/ 368 w 866"/>
                  <a:gd name="T85" fmla="*/ 312 h 776"/>
                  <a:gd name="T86" fmla="*/ 448 w 866"/>
                  <a:gd name="T87" fmla="*/ 384 h 776"/>
                  <a:gd name="T88" fmla="*/ 444 w 866"/>
                  <a:gd name="T89" fmla="*/ 472 h 776"/>
                  <a:gd name="T90" fmla="*/ 462 w 866"/>
                  <a:gd name="T91" fmla="*/ 538 h 776"/>
                  <a:gd name="T92" fmla="*/ 594 w 866"/>
                  <a:gd name="T93" fmla="*/ 626 h 776"/>
                  <a:gd name="T94" fmla="*/ 626 w 866"/>
                  <a:gd name="T95" fmla="*/ 666 h 776"/>
                  <a:gd name="T96" fmla="*/ 752 w 866"/>
                  <a:gd name="T97" fmla="*/ 770 h 776"/>
                  <a:gd name="T98" fmla="*/ 766 w 866"/>
                  <a:gd name="T99" fmla="*/ 768 h 776"/>
                  <a:gd name="T100" fmla="*/ 810 w 866"/>
                  <a:gd name="T101" fmla="*/ 768 h 776"/>
                  <a:gd name="T102" fmla="*/ 836 w 866"/>
                  <a:gd name="T103" fmla="*/ 770 h 776"/>
                  <a:gd name="T104" fmla="*/ 854 w 866"/>
                  <a:gd name="T105" fmla="*/ 738 h 776"/>
                  <a:gd name="T106" fmla="*/ 858 w 866"/>
                  <a:gd name="T107" fmla="*/ 700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866" h="776">
                    <a:moveTo>
                      <a:pt x="858" y="700"/>
                    </a:moveTo>
                    <a:lnTo>
                      <a:pt x="858" y="700"/>
                    </a:lnTo>
                    <a:lnTo>
                      <a:pt x="856" y="696"/>
                    </a:lnTo>
                    <a:lnTo>
                      <a:pt x="856" y="696"/>
                    </a:lnTo>
                    <a:lnTo>
                      <a:pt x="862" y="686"/>
                    </a:lnTo>
                    <a:lnTo>
                      <a:pt x="866" y="676"/>
                    </a:lnTo>
                    <a:lnTo>
                      <a:pt x="864" y="664"/>
                    </a:lnTo>
                    <a:lnTo>
                      <a:pt x="856" y="656"/>
                    </a:lnTo>
                    <a:lnTo>
                      <a:pt x="802" y="598"/>
                    </a:lnTo>
                    <a:lnTo>
                      <a:pt x="802" y="598"/>
                    </a:lnTo>
                    <a:lnTo>
                      <a:pt x="820" y="590"/>
                    </a:lnTo>
                    <a:lnTo>
                      <a:pt x="820" y="590"/>
                    </a:lnTo>
                    <a:lnTo>
                      <a:pt x="828" y="584"/>
                    </a:lnTo>
                    <a:lnTo>
                      <a:pt x="832" y="578"/>
                    </a:lnTo>
                    <a:lnTo>
                      <a:pt x="836" y="570"/>
                    </a:lnTo>
                    <a:lnTo>
                      <a:pt x="836" y="560"/>
                    </a:lnTo>
                    <a:lnTo>
                      <a:pt x="836" y="560"/>
                    </a:lnTo>
                    <a:lnTo>
                      <a:pt x="840" y="554"/>
                    </a:lnTo>
                    <a:lnTo>
                      <a:pt x="844" y="546"/>
                    </a:lnTo>
                    <a:lnTo>
                      <a:pt x="844" y="536"/>
                    </a:lnTo>
                    <a:lnTo>
                      <a:pt x="842" y="528"/>
                    </a:lnTo>
                    <a:lnTo>
                      <a:pt x="842" y="528"/>
                    </a:lnTo>
                    <a:lnTo>
                      <a:pt x="838" y="518"/>
                    </a:lnTo>
                    <a:lnTo>
                      <a:pt x="832" y="512"/>
                    </a:lnTo>
                    <a:lnTo>
                      <a:pt x="826" y="508"/>
                    </a:lnTo>
                    <a:lnTo>
                      <a:pt x="826" y="508"/>
                    </a:lnTo>
                    <a:lnTo>
                      <a:pt x="820" y="506"/>
                    </a:lnTo>
                    <a:lnTo>
                      <a:pt x="812" y="508"/>
                    </a:lnTo>
                    <a:lnTo>
                      <a:pt x="812" y="508"/>
                    </a:lnTo>
                    <a:lnTo>
                      <a:pt x="798" y="514"/>
                    </a:lnTo>
                    <a:lnTo>
                      <a:pt x="784" y="518"/>
                    </a:lnTo>
                    <a:lnTo>
                      <a:pt x="770" y="520"/>
                    </a:lnTo>
                    <a:lnTo>
                      <a:pt x="758" y="520"/>
                    </a:lnTo>
                    <a:lnTo>
                      <a:pt x="736" y="518"/>
                    </a:lnTo>
                    <a:lnTo>
                      <a:pt x="718" y="512"/>
                    </a:lnTo>
                    <a:lnTo>
                      <a:pt x="718" y="512"/>
                    </a:lnTo>
                    <a:lnTo>
                      <a:pt x="694" y="508"/>
                    </a:lnTo>
                    <a:lnTo>
                      <a:pt x="672" y="506"/>
                    </a:lnTo>
                    <a:lnTo>
                      <a:pt x="652" y="510"/>
                    </a:lnTo>
                    <a:lnTo>
                      <a:pt x="644" y="512"/>
                    </a:lnTo>
                    <a:lnTo>
                      <a:pt x="638" y="516"/>
                    </a:lnTo>
                    <a:lnTo>
                      <a:pt x="638" y="516"/>
                    </a:lnTo>
                    <a:lnTo>
                      <a:pt x="624" y="526"/>
                    </a:lnTo>
                    <a:lnTo>
                      <a:pt x="618" y="528"/>
                    </a:lnTo>
                    <a:lnTo>
                      <a:pt x="618" y="528"/>
                    </a:lnTo>
                    <a:lnTo>
                      <a:pt x="594" y="512"/>
                    </a:lnTo>
                    <a:lnTo>
                      <a:pt x="568" y="492"/>
                    </a:lnTo>
                    <a:lnTo>
                      <a:pt x="530" y="456"/>
                    </a:lnTo>
                    <a:lnTo>
                      <a:pt x="530" y="402"/>
                    </a:lnTo>
                    <a:lnTo>
                      <a:pt x="530" y="402"/>
                    </a:lnTo>
                    <a:lnTo>
                      <a:pt x="540" y="412"/>
                    </a:lnTo>
                    <a:lnTo>
                      <a:pt x="550" y="424"/>
                    </a:lnTo>
                    <a:lnTo>
                      <a:pt x="550" y="424"/>
                    </a:lnTo>
                    <a:lnTo>
                      <a:pt x="568" y="442"/>
                    </a:lnTo>
                    <a:lnTo>
                      <a:pt x="578" y="452"/>
                    </a:lnTo>
                    <a:lnTo>
                      <a:pt x="588" y="458"/>
                    </a:lnTo>
                    <a:lnTo>
                      <a:pt x="602" y="464"/>
                    </a:lnTo>
                    <a:lnTo>
                      <a:pt x="616" y="464"/>
                    </a:lnTo>
                    <a:lnTo>
                      <a:pt x="632" y="460"/>
                    </a:lnTo>
                    <a:lnTo>
                      <a:pt x="650" y="450"/>
                    </a:lnTo>
                    <a:lnTo>
                      <a:pt x="650" y="450"/>
                    </a:lnTo>
                    <a:lnTo>
                      <a:pt x="658" y="444"/>
                    </a:lnTo>
                    <a:lnTo>
                      <a:pt x="666" y="436"/>
                    </a:lnTo>
                    <a:lnTo>
                      <a:pt x="678" y="418"/>
                    </a:lnTo>
                    <a:lnTo>
                      <a:pt x="688" y="394"/>
                    </a:lnTo>
                    <a:lnTo>
                      <a:pt x="696" y="370"/>
                    </a:lnTo>
                    <a:lnTo>
                      <a:pt x="696" y="370"/>
                    </a:lnTo>
                    <a:lnTo>
                      <a:pt x="704" y="354"/>
                    </a:lnTo>
                    <a:lnTo>
                      <a:pt x="710" y="334"/>
                    </a:lnTo>
                    <a:lnTo>
                      <a:pt x="712" y="314"/>
                    </a:lnTo>
                    <a:lnTo>
                      <a:pt x="712" y="294"/>
                    </a:lnTo>
                    <a:lnTo>
                      <a:pt x="710" y="272"/>
                    </a:lnTo>
                    <a:lnTo>
                      <a:pt x="706" y="252"/>
                    </a:lnTo>
                    <a:lnTo>
                      <a:pt x="702" y="234"/>
                    </a:lnTo>
                    <a:lnTo>
                      <a:pt x="696" y="218"/>
                    </a:lnTo>
                    <a:lnTo>
                      <a:pt x="696" y="218"/>
                    </a:lnTo>
                    <a:lnTo>
                      <a:pt x="692" y="212"/>
                    </a:lnTo>
                    <a:lnTo>
                      <a:pt x="686" y="210"/>
                    </a:lnTo>
                    <a:lnTo>
                      <a:pt x="686" y="210"/>
                    </a:lnTo>
                    <a:lnTo>
                      <a:pt x="680" y="210"/>
                    </a:lnTo>
                    <a:lnTo>
                      <a:pt x="676" y="214"/>
                    </a:lnTo>
                    <a:lnTo>
                      <a:pt x="676" y="214"/>
                    </a:lnTo>
                    <a:lnTo>
                      <a:pt x="670" y="222"/>
                    </a:lnTo>
                    <a:lnTo>
                      <a:pt x="670" y="222"/>
                    </a:lnTo>
                    <a:lnTo>
                      <a:pt x="630" y="166"/>
                    </a:lnTo>
                    <a:lnTo>
                      <a:pt x="630" y="166"/>
                    </a:lnTo>
                    <a:lnTo>
                      <a:pt x="628" y="164"/>
                    </a:lnTo>
                    <a:lnTo>
                      <a:pt x="624" y="162"/>
                    </a:lnTo>
                    <a:lnTo>
                      <a:pt x="620" y="162"/>
                    </a:lnTo>
                    <a:lnTo>
                      <a:pt x="616" y="162"/>
                    </a:lnTo>
                    <a:lnTo>
                      <a:pt x="616" y="162"/>
                    </a:lnTo>
                    <a:lnTo>
                      <a:pt x="612" y="164"/>
                    </a:lnTo>
                    <a:lnTo>
                      <a:pt x="610" y="168"/>
                    </a:lnTo>
                    <a:lnTo>
                      <a:pt x="608" y="170"/>
                    </a:lnTo>
                    <a:lnTo>
                      <a:pt x="608" y="174"/>
                    </a:lnTo>
                    <a:lnTo>
                      <a:pt x="610" y="192"/>
                    </a:lnTo>
                    <a:lnTo>
                      <a:pt x="574" y="160"/>
                    </a:lnTo>
                    <a:lnTo>
                      <a:pt x="574" y="160"/>
                    </a:lnTo>
                    <a:lnTo>
                      <a:pt x="568" y="156"/>
                    </a:lnTo>
                    <a:lnTo>
                      <a:pt x="562" y="158"/>
                    </a:lnTo>
                    <a:lnTo>
                      <a:pt x="562" y="158"/>
                    </a:lnTo>
                    <a:lnTo>
                      <a:pt x="556" y="162"/>
                    </a:lnTo>
                    <a:lnTo>
                      <a:pt x="554" y="168"/>
                    </a:lnTo>
                    <a:lnTo>
                      <a:pt x="554" y="168"/>
                    </a:lnTo>
                    <a:lnTo>
                      <a:pt x="554" y="200"/>
                    </a:lnTo>
                    <a:lnTo>
                      <a:pt x="554" y="200"/>
                    </a:lnTo>
                    <a:lnTo>
                      <a:pt x="544" y="190"/>
                    </a:lnTo>
                    <a:lnTo>
                      <a:pt x="544" y="190"/>
                    </a:lnTo>
                    <a:lnTo>
                      <a:pt x="538" y="186"/>
                    </a:lnTo>
                    <a:lnTo>
                      <a:pt x="530" y="188"/>
                    </a:lnTo>
                    <a:lnTo>
                      <a:pt x="530" y="188"/>
                    </a:lnTo>
                    <a:lnTo>
                      <a:pt x="526" y="192"/>
                    </a:lnTo>
                    <a:lnTo>
                      <a:pt x="524" y="200"/>
                    </a:lnTo>
                    <a:lnTo>
                      <a:pt x="528" y="242"/>
                    </a:lnTo>
                    <a:lnTo>
                      <a:pt x="528" y="242"/>
                    </a:lnTo>
                    <a:lnTo>
                      <a:pt x="524" y="240"/>
                    </a:lnTo>
                    <a:lnTo>
                      <a:pt x="520" y="242"/>
                    </a:lnTo>
                    <a:lnTo>
                      <a:pt x="520" y="242"/>
                    </a:lnTo>
                    <a:lnTo>
                      <a:pt x="516" y="244"/>
                    </a:lnTo>
                    <a:lnTo>
                      <a:pt x="514" y="248"/>
                    </a:lnTo>
                    <a:lnTo>
                      <a:pt x="512" y="252"/>
                    </a:lnTo>
                    <a:lnTo>
                      <a:pt x="514" y="256"/>
                    </a:lnTo>
                    <a:lnTo>
                      <a:pt x="514" y="256"/>
                    </a:lnTo>
                    <a:lnTo>
                      <a:pt x="514" y="262"/>
                    </a:lnTo>
                    <a:lnTo>
                      <a:pt x="514" y="262"/>
                    </a:lnTo>
                    <a:lnTo>
                      <a:pt x="498" y="230"/>
                    </a:lnTo>
                    <a:lnTo>
                      <a:pt x="482" y="202"/>
                    </a:lnTo>
                    <a:lnTo>
                      <a:pt x="486" y="200"/>
                    </a:lnTo>
                    <a:lnTo>
                      <a:pt x="482" y="188"/>
                    </a:lnTo>
                    <a:lnTo>
                      <a:pt x="482" y="188"/>
                    </a:lnTo>
                    <a:lnTo>
                      <a:pt x="472" y="172"/>
                    </a:lnTo>
                    <a:lnTo>
                      <a:pt x="462" y="156"/>
                    </a:lnTo>
                    <a:lnTo>
                      <a:pt x="450" y="142"/>
                    </a:lnTo>
                    <a:lnTo>
                      <a:pt x="436" y="132"/>
                    </a:lnTo>
                    <a:lnTo>
                      <a:pt x="422" y="122"/>
                    </a:lnTo>
                    <a:lnTo>
                      <a:pt x="406" y="116"/>
                    </a:lnTo>
                    <a:lnTo>
                      <a:pt x="390" y="112"/>
                    </a:lnTo>
                    <a:lnTo>
                      <a:pt x="374" y="110"/>
                    </a:lnTo>
                    <a:lnTo>
                      <a:pt x="374" y="110"/>
                    </a:lnTo>
                    <a:lnTo>
                      <a:pt x="358" y="112"/>
                    </a:lnTo>
                    <a:lnTo>
                      <a:pt x="344" y="114"/>
                    </a:lnTo>
                    <a:lnTo>
                      <a:pt x="332" y="120"/>
                    </a:lnTo>
                    <a:lnTo>
                      <a:pt x="318" y="128"/>
                    </a:lnTo>
                    <a:lnTo>
                      <a:pt x="308" y="138"/>
                    </a:lnTo>
                    <a:lnTo>
                      <a:pt x="296" y="150"/>
                    </a:lnTo>
                    <a:lnTo>
                      <a:pt x="288" y="164"/>
                    </a:lnTo>
                    <a:lnTo>
                      <a:pt x="280" y="180"/>
                    </a:lnTo>
                    <a:lnTo>
                      <a:pt x="254" y="204"/>
                    </a:lnTo>
                    <a:lnTo>
                      <a:pt x="246" y="210"/>
                    </a:lnTo>
                    <a:lnTo>
                      <a:pt x="252" y="220"/>
                    </a:lnTo>
                    <a:lnTo>
                      <a:pt x="252" y="220"/>
                    </a:lnTo>
                    <a:lnTo>
                      <a:pt x="256" y="224"/>
                    </a:lnTo>
                    <a:lnTo>
                      <a:pt x="256" y="224"/>
                    </a:lnTo>
                    <a:lnTo>
                      <a:pt x="254" y="226"/>
                    </a:lnTo>
                    <a:lnTo>
                      <a:pt x="254" y="226"/>
                    </a:lnTo>
                    <a:lnTo>
                      <a:pt x="246" y="212"/>
                    </a:lnTo>
                    <a:lnTo>
                      <a:pt x="240" y="196"/>
                    </a:lnTo>
                    <a:lnTo>
                      <a:pt x="236" y="178"/>
                    </a:lnTo>
                    <a:lnTo>
                      <a:pt x="234" y="162"/>
                    </a:lnTo>
                    <a:lnTo>
                      <a:pt x="234" y="126"/>
                    </a:lnTo>
                    <a:lnTo>
                      <a:pt x="238" y="94"/>
                    </a:lnTo>
                    <a:lnTo>
                      <a:pt x="238" y="94"/>
                    </a:lnTo>
                    <a:lnTo>
                      <a:pt x="248" y="78"/>
                    </a:lnTo>
                    <a:lnTo>
                      <a:pt x="256" y="62"/>
                    </a:lnTo>
                    <a:lnTo>
                      <a:pt x="258" y="54"/>
                    </a:lnTo>
                    <a:lnTo>
                      <a:pt x="260" y="46"/>
                    </a:lnTo>
                    <a:lnTo>
                      <a:pt x="260" y="38"/>
                    </a:lnTo>
                    <a:lnTo>
                      <a:pt x="258" y="30"/>
                    </a:lnTo>
                    <a:lnTo>
                      <a:pt x="258" y="30"/>
                    </a:lnTo>
                    <a:lnTo>
                      <a:pt x="254" y="22"/>
                    </a:lnTo>
                    <a:lnTo>
                      <a:pt x="246" y="14"/>
                    </a:lnTo>
                    <a:lnTo>
                      <a:pt x="234" y="6"/>
                    </a:lnTo>
                    <a:lnTo>
                      <a:pt x="216" y="2"/>
                    </a:lnTo>
                    <a:lnTo>
                      <a:pt x="216" y="2"/>
                    </a:lnTo>
                    <a:lnTo>
                      <a:pt x="204" y="0"/>
                    </a:lnTo>
                    <a:lnTo>
                      <a:pt x="192" y="4"/>
                    </a:lnTo>
                    <a:lnTo>
                      <a:pt x="178" y="8"/>
                    </a:lnTo>
                    <a:lnTo>
                      <a:pt x="166" y="16"/>
                    </a:lnTo>
                    <a:lnTo>
                      <a:pt x="166" y="16"/>
                    </a:lnTo>
                    <a:lnTo>
                      <a:pt x="158" y="24"/>
                    </a:lnTo>
                    <a:lnTo>
                      <a:pt x="148" y="36"/>
                    </a:lnTo>
                    <a:lnTo>
                      <a:pt x="148" y="36"/>
                    </a:lnTo>
                    <a:lnTo>
                      <a:pt x="134" y="44"/>
                    </a:lnTo>
                    <a:lnTo>
                      <a:pt x="134" y="44"/>
                    </a:lnTo>
                    <a:lnTo>
                      <a:pt x="122" y="56"/>
                    </a:lnTo>
                    <a:lnTo>
                      <a:pt x="110" y="70"/>
                    </a:lnTo>
                    <a:lnTo>
                      <a:pt x="110" y="70"/>
                    </a:lnTo>
                    <a:lnTo>
                      <a:pt x="98" y="72"/>
                    </a:lnTo>
                    <a:lnTo>
                      <a:pt x="86" y="76"/>
                    </a:lnTo>
                    <a:lnTo>
                      <a:pt x="76" y="82"/>
                    </a:lnTo>
                    <a:lnTo>
                      <a:pt x="68" y="88"/>
                    </a:lnTo>
                    <a:lnTo>
                      <a:pt x="68" y="88"/>
                    </a:lnTo>
                    <a:lnTo>
                      <a:pt x="62" y="94"/>
                    </a:lnTo>
                    <a:lnTo>
                      <a:pt x="58" y="102"/>
                    </a:lnTo>
                    <a:lnTo>
                      <a:pt x="58" y="102"/>
                    </a:lnTo>
                    <a:lnTo>
                      <a:pt x="46" y="108"/>
                    </a:lnTo>
                    <a:lnTo>
                      <a:pt x="34" y="116"/>
                    </a:lnTo>
                    <a:lnTo>
                      <a:pt x="34" y="116"/>
                    </a:lnTo>
                    <a:lnTo>
                      <a:pt x="28" y="124"/>
                    </a:lnTo>
                    <a:lnTo>
                      <a:pt x="26" y="134"/>
                    </a:lnTo>
                    <a:lnTo>
                      <a:pt x="26" y="134"/>
                    </a:lnTo>
                    <a:lnTo>
                      <a:pt x="16" y="138"/>
                    </a:lnTo>
                    <a:lnTo>
                      <a:pt x="8" y="142"/>
                    </a:lnTo>
                    <a:lnTo>
                      <a:pt x="8" y="142"/>
                    </a:lnTo>
                    <a:lnTo>
                      <a:pt x="4" y="150"/>
                    </a:lnTo>
                    <a:lnTo>
                      <a:pt x="0" y="158"/>
                    </a:lnTo>
                    <a:lnTo>
                      <a:pt x="0" y="168"/>
                    </a:lnTo>
                    <a:lnTo>
                      <a:pt x="2" y="176"/>
                    </a:lnTo>
                    <a:lnTo>
                      <a:pt x="2" y="176"/>
                    </a:lnTo>
                    <a:lnTo>
                      <a:pt x="6" y="182"/>
                    </a:lnTo>
                    <a:lnTo>
                      <a:pt x="16" y="188"/>
                    </a:lnTo>
                    <a:lnTo>
                      <a:pt x="22" y="190"/>
                    </a:lnTo>
                    <a:lnTo>
                      <a:pt x="30" y="192"/>
                    </a:lnTo>
                    <a:lnTo>
                      <a:pt x="40" y="192"/>
                    </a:lnTo>
                    <a:lnTo>
                      <a:pt x="52" y="190"/>
                    </a:lnTo>
                    <a:lnTo>
                      <a:pt x="52" y="190"/>
                    </a:lnTo>
                    <a:lnTo>
                      <a:pt x="60" y="188"/>
                    </a:lnTo>
                    <a:lnTo>
                      <a:pt x="70" y="182"/>
                    </a:lnTo>
                    <a:lnTo>
                      <a:pt x="70" y="182"/>
                    </a:lnTo>
                    <a:lnTo>
                      <a:pt x="80" y="178"/>
                    </a:lnTo>
                    <a:lnTo>
                      <a:pt x="80" y="178"/>
                    </a:lnTo>
                    <a:lnTo>
                      <a:pt x="106" y="170"/>
                    </a:lnTo>
                    <a:lnTo>
                      <a:pt x="106" y="170"/>
                    </a:lnTo>
                    <a:lnTo>
                      <a:pt x="120" y="166"/>
                    </a:lnTo>
                    <a:lnTo>
                      <a:pt x="134" y="162"/>
                    </a:lnTo>
                    <a:lnTo>
                      <a:pt x="134" y="162"/>
                    </a:lnTo>
                    <a:lnTo>
                      <a:pt x="134" y="188"/>
                    </a:lnTo>
                    <a:lnTo>
                      <a:pt x="136" y="218"/>
                    </a:lnTo>
                    <a:lnTo>
                      <a:pt x="140" y="246"/>
                    </a:lnTo>
                    <a:lnTo>
                      <a:pt x="146" y="276"/>
                    </a:lnTo>
                    <a:lnTo>
                      <a:pt x="156" y="302"/>
                    </a:lnTo>
                    <a:lnTo>
                      <a:pt x="162" y="314"/>
                    </a:lnTo>
                    <a:lnTo>
                      <a:pt x="168" y="324"/>
                    </a:lnTo>
                    <a:lnTo>
                      <a:pt x="176" y="332"/>
                    </a:lnTo>
                    <a:lnTo>
                      <a:pt x="184" y="340"/>
                    </a:lnTo>
                    <a:lnTo>
                      <a:pt x="194" y="344"/>
                    </a:lnTo>
                    <a:lnTo>
                      <a:pt x="204" y="348"/>
                    </a:lnTo>
                    <a:lnTo>
                      <a:pt x="204" y="348"/>
                    </a:lnTo>
                    <a:lnTo>
                      <a:pt x="218" y="348"/>
                    </a:lnTo>
                    <a:lnTo>
                      <a:pt x="232" y="346"/>
                    </a:lnTo>
                    <a:lnTo>
                      <a:pt x="244" y="342"/>
                    </a:lnTo>
                    <a:lnTo>
                      <a:pt x="258" y="336"/>
                    </a:lnTo>
                    <a:lnTo>
                      <a:pt x="286" y="320"/>
                    </a:lnTo>
                    <a:lnTo>
                      <a:pt x="314" y="300"/>
                    </a:lnTo>
                    <a:lnTo>
                      <a:pt x="314" y="300"/>
                    </a:lnTo>
                    <a:lnTo>
                      <a:pt x="322" y="302"/>
                    </a:lnTo>
                    <a:lnTo>
                      <a:pt x="322" y="302"/>
                    </a:lnTo>
                    <a:lnTo>
                      <a:pt x="328" y="300"/>
                    </a:lnTo>
                    <a:lnTo>
                      <a:pt x="332" y="298"/>
                    </a:lnTo>
                    <a:lnTo>
                      <a:pt x="340" y="292"/>
                    </a:lnTo>
                    <a:lnTo>
                      <a:pt x="342" y="296"/>
                    </a:lnTo>
                    <a:lnTo>
                      <a:pt x="342" y="296"/>
                    </a:lnTo>
                    <a:lnTo>
                      <a:pt x="354" y="288"/>
                    </a:lnTo>
                    <a:lnTo>
                      <a:pt x="354" y="288"/>
                    </a:lnTo>
                    <a:lnTo>
                      <a:pt x="356" y="290"/>
                    </a:lnTo>
                    <a:lnTo>
                      <a:pt x="356" y="290"/>
                    </a:lnTo>
                    <a:lnTo>
                      <a:pt x="358" y="292"/>
                    </a:lnTo>
                    <a:lnTo>
                      <a:pt x="368" y="312"/>
                    </a:lnTo>
                    <a:lnTo>
                      <a:pt x="376" y="302"/>
                    </a:lnTo>
                    <a:lnTo>
                      <a:pt x="376" y="302"/>
                    </a:lnTo>
                    <a:lnTo>
                      <a:pt x="390" y="324"/>
                    </a:lnTo>
                    <a:lnTo>
                      <a:pt x="408" y="348"/>
                    </a:lnTo>
                    <a:lnTo>
                      <a:pt x="428" y="368"/>
                    </a:lnTo>
                    <a:lnTo>
                      <a:pt x="448" y="384"/>
                    </a:lnTo>
                    <a:lnTo>
                      <a:pt x="448" y="384"/>
                    </a:lnTo>
                    <a:lnTo>
                      <a:pt x="446" y="394"/>
                    </a:lnTo>
                    <a:lnTo>
                      <a:pt x="446" y="394"/>
                    </a:lnTo>
                    <a:lnTo>
                      <a:pt x="446" y="394"/>
                    </a:lnTo>
                    <a:lnTo>
                      <a:pt x="444" y="438"/>
                    </a:lnTo>
                    <a:lnTo>
                      <a:pt x="444" y="472"/>
                    </a:lnTo>
                    <a:lnTo>
                      <a:pt x="446" y="496"/>
                    </a:lnTo>
                    <a:lnTo>
                      <a:pt x="448" y="514"/>
                    </a:lnTo>
                    <a:lnTo>
                      <a:pt x="452" y="526"/>
                    </a:lnTo>
                    <a:lnTo>
                      <a:pt x="456" y="532"/>
                    </a:lnTo>
                    <a:lnTo>
                      <a:pt x="460" y="536"/>
                    </a:lnTo>
                    <a:lnTo>
                      <a:pt x="462" y="538"/>
                    </a:lnTo>
                    <a:lnTo>
                      <a:pt x="462" y="538"/>
                    </a:lnTo>
                    <a:lnTo>
                      <a:pt x="590" y="608"/>
                    </a:lnTo>
                    <a:lnTo>
                      <a:pt x="590" y="608"/>
                    </a:lnTo>
                    <a:lnTo>
                      <a:pt x="590" y="616"/>
                    </a:lnTo>
                    <a:lnTo>
                      <a:pt x="594" y="626"/>
                    </a:lnTo>
                    <a:lnTo>
                      <a:pt x="594" y="626"/>
                    </a:lnTo>
                    <a:lnTo>
                      <a:pt x="596" y="632"/>
                    </a:lnTo>
                    <a:lnTo>
                      <a:pt x="596" y="632"/>
                    </a:lnTo>
                    <a:lnTo>
                      <a:pt x="606" y="644"/>
                    </a:lnTo>
                    <a:lnTo>
                      <a:pt x="606" y="644"/>
                    </a:lnTo>
                    <a:lnTo>
                      <a:pt x="626" y="666"/>
                    </a:lnTo>
                    <a:lnTo>
                      <a:pt x="626" y="666"/>
                    </a:lnTo>
                    <a:lnTo>
                      <a:pt x="720" y="762"/>
                    </a:lnTo>
                    <a:lnTo>
                      <a:pt x="720" y="762"/>
                    </a:lnTo>
                    <a:lnTo>
                      <a:pt x="724" y="766"/>
                    </a:lnTo>
                    <a:lnTo>
                      <a:pt x="730" y="770"/>
                    </a:lnTo>
                    <a:lnTo>
                      <a:pt x="742" y="772"/>
                    </a:lnTo>
                    <a:lnTo>
                      <a:pt x="752" y="770"/>
                    </a:lnTo>
                    <a:lnTo>
                      <a:pt x="758" y="768"/>
                    </a:lnTo>
                    <a:lnTo>
                      <a:pt x="762" y="764"/>
                    </a:lnTo>
                    <a:lnTo>
                      <a:pt x="762" y="764"/>
                    </a:lnTo>
                    <a:lnTo>
                      <a:pt x="762" y="764"/>
                    </a:lnTo>
                    <a:lnTo>
                      <a:pt x="766" y="768"/>
                    </a:lnTo>
                    <a:lnTo>
                      <a:pt x="766" y="768"/>
                    </a:lnTo>
                    <a:lnTo>
                      <a:pt x="776" y="774"/>
                    </a:lnTo>
                    <a:lnTo>
                      <a:pt x="788" y="776"/>
                    </a:lnTo>
                    <a:lnTo>
                      <a:pt x="788" y="776"/>
                    </a:lnTo>
                    <a:lnTo>
                      <a:pt x="800" y="774"/>
                    </a:lnTo>
                    <a:lnTo>
                      <a:pt x="810" y="768"/>
                    </a:lnTo>
                    <a:lnTo>
                      <a:pt x="810" y="768"/>
                    </a:lnTo>
                    <a:lnTo>
                      <a:pt x="810" y="768"/>
                    </a:lnTo>
                    <a:lnTo>
                      <a:pt x="810" y="768"/>
                    </a:lnTo>
                    <a:lnTo>
                      <a:pt x="816" y="770"/>
                    </a:lnTo>
                    <a:lnTo>
                      <a:pt x="824" y="772"/>
                    </a:lnTo>
                    <a:lnTo>
                      <a:pt x="824" y="772"/>
                    </a:lnTo>
                    <a:lnTo>
                      <a:pt x="836" y="770"/>
                    </a:lnTo>
                    <a:lnTo>
                      <a:pt x="846" y="764"/>
                    </a:lnTo>
                    <a:lnTo>
                      <a:pt x="846" y="764"/>
                    </a:lnTo>
                    <a:lnTo>
                      <a:pt x="852" y="754"/>
                    </a:lnTo>
                    <a:lnTo>
                      <a:pt x="856" y="742"/>
                    </a:lnTo>
                    <a:lnTo>
                      <a:pt x="856" y="742"/>
                    </a:lnTo>
                    <a:lnTo>
                      <a:pt x="854" y="738"/>
                    </a:lnTo>
                    <a:lnTo>
                      <a:pt x="854" y="738"/>
                    </a:lnTo>
                    <a:lnTo>
                      <a:pt x="860" y="730"/>
                    </a:lnTo>
                    <a:lnTo>
                      <a:pt x="862" y="720"/>
                    </a:lnTo>
                    <a:lnTo>
                      <a:pt x="862" y="710"/>
                    </a:lnTo>
                    <a:lnTo>
                      <a:pt x="858" y="700"/>
                    </a:lnTo>
                    <a:lnTo>
                      <a:pt x="858" y="7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93" name="Freeform 50"/>
              <p:cNvSpPr>
                <a:spLocks/>
              </p:cNvSpPr>
              <p:nvPr/>
            </p:nvSpPr>
            <p:spPr bwMode="auto">
              <a:xfrm>
                <a:off x="5193" y="1751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0 h 2"/>
                  <a:gd name="T4" fmla="*/ 0 h 2"/>
                  <a:gd name="T5" fmla="*/ 0 h 2"/>
                  <a:gd name="T6" fmla="*/ 2 h 2"/>
                  <a:gd name="T7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94" name="Freeform 51"/>
              <p:cNvSpPr>
                <a:spLocks noEditPoints="1"/>
              </p:cNvSpPr>
              <p:nvPr/>
            </p:nvSpPr>
            <p:spPr bwMode="auto">
              <a:xfrm>
                <a:off x="4597" y="1093"/>
                <a:ext cx="912" cy="824"/>
              </a:xfrm>
              <a:custGeom>
                <a:avLst/>
                <a:gdLst>
                  <a:gd name="T0" fmla="*/ 164 w 912"/>
                  <a:gd name="T1" fmla="*/ 270 h 824"/>
                  <a:gd name="T2" fmla="*/ 94 w 912"/>
                  <a:gd name="T3" fmla="*/ 206 h 824"/>
                  <a:gd name="T4" fmla="*/ 26 w 912"/>
                  <a:gd name="T5" fmla="*/ 200 h 824"/>
                  <a:gd name="T6" fmla="*/ 52 w 912"/>
                  <a:gd name="T7" fmla="*/ 148 h 824"/>
                  <a:gd name="T8" fmla="*/ 110 w 912"/>
                  <a:gd name="T9" fmla="*/ 100 h 824"/>
                  <a:gd name="T10" fmla="*/ 190 w 912"/>
                  <a:gd name="T11" fmla="*/ 40 h 824"/>
                  <a:gd name="T12" fmla="*/ 282 w 912"/>
                  <a:gd name="T13" fmla="*/ 54 h 824"/>
                  <a:gd name="T14" fmla="*/ 258 w 912"/>
                  <a:gd name="T15" fmla="*/ 186 h 824"/>
                  <a:gd name="T16" fmla="*/ 278 w 912"/>
                  <a:gd name="T17" fmla="*/ 228 h 824"/>
                  <a:gd name="T18" fmla="*/ 398 w 912"/>
                  <a:gd name="T19" fmla="*/ 134 h 824"/>
                  <a:gd name="T20" fmla="*/ 510 w 912"/>
                  <a:gd name="T21" fmla="*/ 224 h 824"/>
                  <a:gd name="T22" fmla="*/ 540 w 912"/>
                  <a:gd name="T23" fmla="*/ 268 h 824"/>
                  <a:gd name="T24" fmla="*/ 562 w 912"/>
                  <a:gd name="T25" fmla="*/ 210 h 824"/>
                  <a:gd name="T26" fmla="*/ 592 w 912"/>
                  <a:gd name="T27" fmla="*/ 180 h 824"/>
                  <a:gd name="T28" fmla="*/ 644 w 912"/>
                  <a:gd name="T29" fmla="*/ 186 h 824"/>
                  <a:gd name="T30" fmla="*/ 710 w 912"/>
                  <a:gd name="T31" fmla="*/ 234 h 824"/>
                  <a:gd name="T32" fmla="*/ 734 w 912"/>
                  <a:gd name="T33" fmla="*/ 358 h 824"/>
                  <a:gd name="T34" fmla="*/ 656 w 912"/>
                  <a:gd name="T35" fmla="*/ 484 h 824"/>
                  <a:gd name="T36" fmla="*/ 554 w 912"/>
                  <a:gd name="T37" fmla="*/ 480 h 824"/>
                  <a:gd name="T38" fmla="*/ 676 w 912"/>
                  <a:gd name="T39" fmla="*/ 534 h 824"/>
                  <a:gd name="T40" fmla="*/ 836 w 912"/>
                  <a:gd name="T41" fmla="*/ 532 h 824"/>
                  <a:gd name="T42" fmla="*/ 868 w 912"/>
                  <a:gd name="T43" fmla="*/ 570 h 824"/>
                  <a:gd name="T44" fmla="*/ 880 w 912"/>
                  <a:gd name="T45" fmla="*/ 680 h 824"/>
                  <a:gd name="T46" fmla="*/ 886 w 912"/>
                  <a:gd name="T47" fmla="*/ 744 h 824"/>
                  <a:gd name="T48" fmla="*/ 848 w 912"/>
                  <a:gd name="T49" fmla="*/ 796 h 824"/>
                  <a:gd name="T50" fmla="*/ 800 w 912"/>
                  <a:gd name="T51" fmla="*/ 798 h 824"/>
                  <a:gd name="T52" fmla="*/ 748 w 912"/>
                  <a:gd name="T53" fmla="*/ 790 h 824"/>
                  <a:gd name="T54" fmla="*/ 620 w 912"/>
                  <a:gd name="T55" fmla="*/ 654 h 824"/>
                  <a:gd name="T56" fmla="*/ 618 w 912"/>
                  <a:gd name="T57" fmla="*/ 650 h 824"/>
                  <a:gd name="T58" fmla="*/ 470 w 912"/>
                  <a:gd name="T59" fmla="*/ 520 h 824"/>
                  <a:gd name="T60" fmla="*/ 414 w 912"/>
                  <a:gd name="T61" fmla="*/ 348 h 824"/>
                  <a:gd name="T62" fmla="*/ 364 w 912"/>
                  <a:gd name="T63" fmla="*/ 316 h 824"/>
                  <a:gd name="T64" fmla="*/ 268 w 912"/>
                  <a:gd name="T65" fmla="*/ 366 h 824"/>
                  <a:gd name="T66" fmla="*/ 722 w 912"/>
                  <a:gd name="T67" fmla="*/ 244 h 824"/>
                  <a:gd name="T68" fmla="*/ 398 w 912"/>
                  <a:gd name="T69" fmla="*/ 366 h 824"/>
                  <a:gd name="T70" fmla="*/ 460 w 912"/>
                  <a:gd name="T71" fmla="*/ 572 h 824"/>
                  <a:gd name="T72" fmla="*/ 600 w 912"/>
                  <a:gd name="T73" fmla="*/ 666 h 824"/>
                  <a:gd name="T74" fmla="*/ 754 w 912"/>
                  <a:gd name="T75" fmla="*/ 818 h 824"/>
                  <a:gd name="T76" fmla="*/ 848 w 912"/>
                  <a:gd name="T77" fmla="*/ 820 h 824"/>
                  <a:gd name="T78" fmla="*/ 902 w 912"/>
                  <a:gd name="T79" fmla="*/ 770 h 824"/>
                  <a:gd name="T80" fmla="*/ 910 w 912"/>
                  <a:gd name="T81" fmla="*/ 684 h 824"/>
                  <a:gd name="T82" fmla="*/ 884 w 912"/>
                  <a:gd name="T83" fmla="*/ 592 h 824"/>
                  <a:gd name="T84" fmla="*/ 860 w 912"/>
                  <a:gd name="T85" fmla="*/ 510 h 824"/>
                  <a:gd name="T86" fmla="*/ 766 w 912"/>
                  <a:gd name="T87" fmla="*/ 518 h 824"/>
                  <a:gd name="T88" fmla="*/ 646 w 912"/>
                  <a:gd name="T89" fmla="*/ 522 h 824"/>
                  <a:gd name="T90" fmla="*/ 688 w 912"/>
                  <a:gd name="T91" fmla="*/ 494 h 824"/>
                  <a:gd name="T92" fmla="*/ 760 w 912"/>
                  <a:gd name="T93" fmla="*/ 338 h 824"/>
                  <a:gd name="T94" fmla="*/ 714 w 912"/>
                  <a:gd name="T95" fmla="*/ 210 h 824"/>
                  <a:gd name="T96" fmla="*/ 632 w 912"/>
                  <a:gd name="T97" fmla="*/ 164 h 824"/>
                  <a:gd name="T98" fmla="*/ 576 w 912"/>
                  <a:gd name="T99" fmla="*/ 160 h 824"/>
                  <a:gd name="T100" fmla="*/ 528 w 912"/>
                  <a:gd name="T101" fmla="*/ 204 h 824"/>
                  <a:gd name="T102" fmla="*/ 398 w 912"/>
                  <a:gd name="T103" fmla="*/ 110 h 824"/>
                  <a:gd name="T104" fmla="*/ 284 w 912"/>
                  <a:gd name="T105" fmla="*/ 190 h 824"/>
                  <a:gd name="T106" fmla="*/ 306 w 912"/>
                  <a:gd name="T107" fmla="*/ 56 h 824"/>
                  <a:gd name="T108" fmla="*/ 244 w 912"/>
                  <a:gd name="T109" fmla="*/ 2 h 824"/>
                  <a:gd name="T110" fmla="*/ 144 w 912"/>
                  <a:gd name="T111" fmla="*/ 50 h 824"/>
                  <a:gd name="T112" fmla="*/ 64 w 912"/>
                  <a:gd name="T113" fmla="*/ 106 h 824"/>
                  <a:gd name="T114" fmla="*/ 6 w 912"/>
                  <a:gd name="T115" fmla="*/ 162 h 824"/>
                  <a:gd name="T116" fmla="*/ 26 w 912"/>
                  <a:gd name="T117" fmla="*/ 232 h 824"/>
                  <a:gd name="T118" fmla="*/ 114 w 912"/>
                  <a:gd name="T119" fmla="*/ 224 h 824"/>
                  <a:gd name="T120" fmla="*/ 192 w 912"/>
                  <a:gd name="T121" fmla="*/ 382 h 824"/>
                  <a:gd name="T122" fmla="*/ 316 w 912"/>
                  <a:gd name="T123" fmla="*/ 370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12" h="824">
                    <a:moveTo>
                      <a:pt x="228" y="372"/>
                    </a:moveTo>
                    <a:lnTo>
                      <a:pt x="228" y="372"/>
                    </a:lnTo>
                    <a:lnTo>
                      <a:pt x="218" y="368"/>
                    </a:lnTo>
                    <a:lnTo>
                      <a:pt x="208" y="364"/>
                    </a:lnTo>
                    <a:lnTo>
                      <a:pt x="200" y="356"/>
                    </a:lnTo>
                    <a:lnTo>
                      <a:pt x="192" y="348"/>
                    </a:lnTo>
                    <a:lnTo>
                      <a:pt x="186" y="338"/>
                    </a:lnTo>
                    <a:lnTo>
                      <a:pt x="180" y="326"/>
                    </a:lnTo>
                    <a:lnTo>
                      <a:pt x="170" y="300"/>
                    </a:lnTo>
                    <a:lnTo>
                      <a:pt x="164" y="270"/>
                    </a:lnTo>
                    <a:lnTo>
                      <a:pt x="160" y="242"/>
                    </a:lnTo>
                    <a:lnTo>
                      <a:pt x="158" y="212"/>
                    </a:lnTo>
                    <a:lnTo>
                      <a:pt x="158" y="186"/>
                    </a:lnTo>
                    <a:lnTo>
                      <a:pt x="158" y="186"/>
                    </a:lnTo>
                    <a:lnTo>
                      <a:pt x="144" y="190"/>
                    </a:lnTo>
                    <a:lnTo>
                      <a:pt x="130" y="194"/>
                    </a:lnTo>
                    <a:lnTo>
                      <a:pt x="130" y="194"/>
                    </a:lnTo>
                    <a:lnTo>
                      <a:pt x="104" y="202"/>
                    </a:lnTo>
                    <a:lnTo>
                      <a:pt x="104" y="202"/>
                    </a:lnTo>
                    <a:lnTo>
                      <a:pt x="94" y="206"/>
                    </a:lnTo>
                    <a:lnTo>
                      <a:pt x="94" y="206"/>
                    </a:lnTo>
                    <a:lnTo>
                      <a:pt x="84" y="212"/>
                    </a:lnTo>
                    <a:lnTo>
                      <a:pt x="76" y="214"/>
                    </a:lnTo>
                    <a:lnTo>
                      <a:pt x="76" y="214"/>
                    </a:lnTo>
                    <a:lnTo>
                      <a:pt x="64" y="216"/>
                    </a:lnTo>
                    <a:lnTo>
                      <a:pt x="54" y="216"/>
                    </a:lnTo>
                    <a:lnTo>
                      <a:pt x="46" y="214"/>
                    </a:lnTo>
                    <a:lnTo>
                      <a:pt x="40" y="212"/>
                    </a:lnTo>
                    <a:lnTo>
                      <a:pt x="30" y="206"/>
                    </a:lnTo>
                    <a:lnTo>
                      <a:pt x="26" y="200"/>
                    </a:lnTo>
                    <a:lnTo>
                      <a:pt x="26" y="200"/>
                    </a:lnTo>
                    <a:lnTo>
                      <a:pt x="24" y="192"/>
                    </a:lnTo>
                    <a:lnTo>
                      <a:pt x="24" y="182"/>
                    </a:lnTo>
                    <a:lnTo>
                      <a:pt x="28" y="174"/>
                    </a:lnTo>
                    <a:lnTo>
                      <a:pt x="32" y="166"/>
                    </a:lnTo>
                    <a:lnTo>
                      <a:pt x="32" y="166"/>
                    </a:lnTo>
                    <a:lnTo>
                      <a:pt x="40" y="162"/>
                    </a:lnTo>
                    <a:lnTo>
                      <a:pt x="50" y="158"/>
                    </a:lnTo>
                    <a:lnTo>
                      <a:pt x="50" y="158"/>
                    </a:lnTo>
                    <a:lnTo>
                      <a:pt x="52" y="148"/>
                    </a:lnTo>
                    <a:lnTo>
                      <a:pt x="58" y="140"/>
                    </a:lnTo>
                    <a:lnTo>
                      <a:pt x="58" y="140"/>
                    </a:lnTo>
                    <a:lnTo>
                      <a:pt x="70" y="132"/>
                    </a:lnTo>
                    <a:lnTo>
                      <a:pt x="82" y="126"/>
                    </a:lnTo>
                    <a:lnTo>
                      <a:pt x="82" y="126"/>
                    </a:lnTo>
                    <a:lnTo>
                      <a:pt x="86" y="118"/>
                    </a:lnTo>
                    <a:lnTo>
                      <a:pt x="92" y="112"/>
                    </a:lnTo>
                    <a:lnTo>
                      <a:pt x="92" y="112"/>
                    </a:lnTo>
                    <a:lnTo>
                      <a:pt x="100" y="106"/>
                    </a:lnTo>
                    <a:lnTo>
                      <a:pt x="110" y="100"/>
                    </a:lnTo>
                    <a:lnTo>
                      <a:pt x="122" y="96"/>
                    </a:lnTo>
                    <a:lnTo>
                      <a:pt x="134" y="94"/>
                    </a:lnTo>
                    <a:lnTo>
                      <a:pt x="134" y="94"/>
                    </a:lnTo>
                    <a:lnTo>
                      <a:pt x="146" y="80"/>
                    </a:lnTo>
                    <a:lnTo>
                      <a:pt x="158" y="68"/>
                    </a:lnTo>
                    <a:lnTo>
                      <a:pt x="158" y="68"/>
                    </a:lnTo>
                    <a:lnTo>
                      <a:pt x="172" y="60"/>
                    </a:lnTo>
                    <a:lnTo>
                      <a:pt x="172" y="60"/>
                    </a:lnTo>
                    <a:lnTo>
                      <a:pt x="182" y="48"/>
                    </a:lnTo>
                    <a:lnTo>
                      <a:pt x="190" y="40"/>
                    </a:lnTo>
                    <a:lnTo>
                      <a:pt x="190" y="40"/>
                    </a:lnTo>
                    <a:lnTo>
                      <a:pt x="202" y="32"/>
                    </a:lnTo>
                    <a:lnTo>
                      <a:pt x="216" y="28"/>
                    </a:lnTo>
                    <a:lnTo>
                      <a:pt x="228" y="24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58" y="30"/>
                    </a:lnTo>
                    <a:lnTo>
                      <a:pt x="270" y="38"/>
                    </a:lnTo>
                    <a:lnTo>
                      <a:pt x="278" y="46"/>
                    </a:lnTo>
                    <a:lnTo>
                      <a:pt x="282" y="54"/>
                    </a:lnTo>
                    <a:lnTo>
                      <a:pt x="282" y="54"/>
                    </a:lnTo>
                    <a:lnTo>
                      <a:pt x="284" y="62"/>
                    </a:lnTo>
                    <a:lnTo>
                      <a:pt x="284" y="70"/>
                    </a:lnTo>
                    <a:lnTo>
                      <a:pt x="282" y="78"/>
                    </a:lnTo>
                    <a:lnTo>
                      <a:pt x="280" y="86"/>
                    </a:lnTo>
                    <a:lnTo>
                      <a:pt x="272" y="102"/>
                    </a:lnTo>
                    <a:lnTo>
                      <a:pt x="262" y="118"/>
                    </a:lnTo>
                    <a:lnTo>
                      <a:pt x="262" y="118"/>
                    </a:lnTo>
                    <a:lnTo>
                      <a:pt x="258" y="150"/>
                    </a:lnTo>
                    <a:lnTo>
                      <a:pt x="258" y="186"/>
                    </a:lnTo>
                    <a:lnTo>
                      <a:pt x="260" y="202"/>
                    </a:lnTo>
                    <a:lnTo>
                      <a:pt x="264" y="220"/>
                    </a:lnTo>
                    <a:lnTo>
                      <a:pt x="270" y="236"/>
                    </a:lnTo>
                    <a:lnTo>
                      <a:pt x="278" y="250"/>
                    </a:lnTo>
                    <a:lnTo>
                      <a:pt x="278" y="250"/>
                    </a:lnTo>
                    <a:lnTo>
                      <a:pt x="280" y="248"/>
                    </a:lnTo>
                    <a:lnTo>
                      <a:pt x="280" y="248"/>
                    </a:lnTo>
                    <a:lnTo>
                      <a:pt x="276" y="244"/>
                    </a:lnTo>
                    <a:lnTo>
                      <a:pt x="270" y="234"/>
                    </a:lnTo>
                    <a:lnTo>
                      <a:pt x="278" y="22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312" y="188"/>
                    </a:lnTo>
                    <a:lnTo>
                      <a:pt x="320" y="174"/>
                    </a:lnTo>
                    <a:lnTo>
                      <a:pt x="332" y="162"/>
                    </a:lnTo>
                    <a:lnTo>
                      <a:pt x="342" y="152"/>
                    </a:lnTo>
                    <a:lnTo>
                      <a:pt x="356" y="144"/>
                    </a:lnTo>
                    <a:lnTo>
                      <a:pt x="368" y="138"/>
                    </a:lnTo>
                    <a:lnTo>
                      <a:pt x="382" y="136"/>
                    </a:lnTo>
                    <a:lnTo>
                      <a:pt x="398" y="134"/>
                    </a:lnTo>
                    <a:lnTo>
                      <a:pt x="398" y="134"/>
                    </a:lnTo>
                    <a:lnTo>
                      <a:pt x="414" y="136"/>
                    </a:lnTo>
                    <a:lnTo>
                      <a:pt x="430" y="140"/>
                    </a:lnTo>
                    <a:lnTo>
                      <a:pt x="446" y="146"/>
                    </a:lnTo>
                    <a:lnTo>
                      <a:pt x="460" y="156"/>
                    </a:lnTo>
                    <a:lnTo>
                      <a:pt x="474" y="166"/>
                    </a:lnTo>
                    <a:lnTo>
                      <a:pt x="486" y="180"/>
                    </a:lnTo>
                    <a:lnTo>
                      <a:pt x="496" y="196"/>
                    </a:lnTo>
                    <a:lnTo>
                      <a:pt x="506" y="212"/>
                    </a:lnTo>
                    <a:lnTo>
                      <a:pt x="510" y="224"/>
                    </a:lnTo>
                    <a:lnTo>
                      <a:pt x="506" y="226"/>
                    </a:lnTo>
                    <a:lnTo>
                      <a:pt x="506" y="226"/>
                    </a:lnTo>
                    <a:lnTo>
                      <a:pt x="522" y="254"/>
                    </a:lnTo>
                    <a:lnTo>
                      <a:pt x="538" y="286"/>
                    </a:lnTo>
                    <a:lnTo>
                      <a:pt x="538" y="286"/>
                    </a:lnTo>
                    <a:lnTo>
                      <a:pt x="538" y="280"/>
                    </a:lnTo>
                    <a:lnTo>
                      <a:pt x="538" y="280"/>
                    </a:lnTo>
                    <a:lnTo>
                      <a:pt x="536" y="276"/>
                    </a:lnTo>
                    <a:lnTo>
                      <a:pt x="538" y="272"/>
                    </a:lnTo>
                    <a:lnTo>
                      <a:pt x="540" y="268"/>
                    </a:lnTo>
                    <a:lnTo>
                      <a:pt x="544" y="266"/>
                    </a:lnTo>
                    <a:lnTo>
                      <a:pt x="544" y="266"/>
                    </a:lnTo>
                    <a:lnTo>
                      <a:pt x="548" y="264"/>
                    </a:lnTo>
                    <a:lnTo>
                      <a:pt x="552" y="266"/>
                    </a:lnTo>
                    <a:lnTo>
                      <a:pt x="548" y="224"/>
                    </a:lnTo>
                    <a:lnTo>
                      <a:pt x="548" y="224"/>
                    </a:lnTo>
                    <a:lnTo>
                      <a:pt x="550" y="216"/>
                    </a:lnTo>
                    <a:lnTo>
                      <a:pt x="554" y="212"/>
                    </a:lnTo>
                    <a:lnTo>
                      <a:pt x="554" y="212"/>
                    </a:lnTo>
                    <a:lnTo>
                      <a:pt x="562" y="210"/>
                    </a:lnTo>
                    <a:lnTo>
                      <a:pt x="568" y="214"/>
                    </a:lnTo>
                    <a:lnTo>
                      <a:pt x="568" y="214"/>
                    </a:lnTo>
                    <a:lnTo>
                      <a:pt x="578" y="224"/>
                    </a:lnTo>
                    <a:lnTo>
                      <a:pt x="578" y="224"/>
                    </a:lnTo>
                    <a:lnTo>
                      <a:pt x="578" y="192"/>
                    </a:lnTo>
                    <a:lnTo>
                      <a:pt x="578" y="192"/>
                    </a:lnTo>
                    <a:lnTo>
                      <a:pt x="580" y="186"/>
                    </a:lnTo>
                    <a:lnTo>
                      <a:pt x="586" y="182"/>
                    </a:lnTo>
                    <a:lnTo>
                      <a:pt x="586" y="182"/>
                    </a:lnTo>
                    <a:lnTo>
                      <a:pt x="592" y="180"/>
                    </a:lnTo>
                    <a:lnTo>
                      <a:pt x="598" y="184"/>
                    </a:lnTo>
                    <a:lnTo>
                      <a:pt x="634" y="216"/>
                    </a:lnTo>
                    <a:lnTo>
                      <a:pt x="632" y="198"/>
                    </a:lnTo>
                    <a:lnTo>
                      <a:pt x="632" y="198"/>
                    </a:lnTo>
                    <a:lnTo>
                      <a:pt x="632" y="194"/>
                    </a:lnTo>
                    <a:lnTo>
                      <a:pt x="634" y="192"/>
                    </a:lnTo>
                    <a:lnTo>
                      <a:pt x="636" y="188"/>
                    </a:lnTo>
                    <a:lnTo>
                      <a:pt x="640" y="186"/>
                    </a:lnTo>
                    <a:lnTo>
                      <a:pt x="640" y="186"/>
                    </a:lnTo>
                    <a:lnTo>
                      <a:pt x="644" y="186"/>
                    </a:lnTo>
                    <a:lnTo>
                      <a:pt x="648" y="186"/>
                    </a:lnTo>
                    <a:lnTo>
                      <a:pt x="652" y="188"/>
                    </a:lnTo>
                    <a:lnTo>
                      <a:pt x="654" y="190"/>
                    </a:lnTo>
                    <a:lnTo>
                      <a:pt x="654" y="190"/>
                    </a:lnTo>
                    <a:lnTo>
                      <a:pt x="694" y="246"/>
                    </a:lnTo>
                    <a:lnTo>
                      <a:pt x="694" y="246"/>
                    </a:lnTo>
                    <a:lnTo>
                      <a:pt x="700" y="238"/>
                    </a:lnTo>
                    <a:lnTo>
                      <a:pt x="700" y="238"/>
                    </a:lnTo>
                    <a:lnTo>
                      <a:pt x="704" y="234"/>
                    </a:lnTo>
                    <a:lnTo>
                      <a:pt x="710" y="234"/>
                    </a:lnTo>
                    <a:lnTo>
                      <a:pt x="710" y="234"/>
                    </a:lnTo>
                    <a:lnTo>
                      <a:pt x="716" y="236"/>
                    </a:lnTo>
                    <a:lnTo>
                      <a:pt x="720" y="242"/>
                    </a:lnTo>
                    <a:lnTo>
                      <a:pt x="720" y="242"/>
                    </a:lnTo>
                    <a:lnTo>
                      <a:pt x="726" y="258"/>
                    </a:lnTo>
                    <a:lnTo>
                      <a:pt x="730" y="276"/>
                    </a:lnTo>
                    <a:lnTo>
                      <a:pt x="734" y="296"/>
                    </a:lnTo>
                    <a:lnTo>
                      <a:pt x="736" y="318"/>
                    </a:lnTo>
                    <a:lnTo>
                      <a:pt x="736" y="338"/>
                    </a:lnTo>
                    <a:lnTo>
                      <a:pt x="734" y="358"/>
                    </a:lnTo>
                    <a:lnTo>
                      <a:pt x="728" y="378"/>
                    </a:lnTo>
                    <a:lnTo>
                      <a:pt x="720" y="394"/>
                    </a:lnTo>
                    <a:lnTo>
                      <a:pt x="720" y="394"/>
                    </a:lnTo>
                    <a:lnTo>
                      <a:pt x="712" y="418"/>
                    </a:lnTo>
                    <a:lnTo>
                      <a:pt x="702" y="442"/>
                    </a:lnTo>
                    <a:lnTo>
                      <a:pt x="690" y="460"/>
                    </a:lnTo>
                    <a:lnTo>
                      <a:pt x="682" y="468"/>
                    </a:lnTo>
                    <a:lnTo>
                      <a:pt x="674" y="474"/>
                    </a:lnTo>
                    <a:lnTo>
                      <a:pt x="674" y="474"/>
                    </a:lnTo>
                    <a:lnTo>
                      <a:pt x="656" y="484"/>
                    </a:lnTo>
                    <a:lnTo>
                      <a:pt x="640" y="488"/>
                    </a:lnTo>
                    <a:lnTo>
                      <a:pt x="626" y="488"/>
                    </a:lnTo>
                    <a:lnTo>
                      <a:pt x="612" y="482"/>
                    </a:lnTo>
                    <a:lnTo>
                      <a:pt x="602" y="476"/>
                    </a:lnTo>
                    <a:lnTo>
                      <a:pt x="592" y="466"/>
                    </a:lnTo>
                    <a:lnTo>
                      <a:pt x="574" y="448"/>
                    </a:lnTo>
                    <a:lnTo>
                      <a:pt x="574" y="448"/>
                    </a:lnTo>
                    <a:lnTo>
                      <a:pt x="564" y="436"/>
                    </a:lnTo>
                    <a:lnTo>
                      <a:pt x="554" y="426"/>
                    </a:lnTo>
                    <a:lnTo>
                      <a:pt x="554" y="480"/>
                    </a:lnTo>
                    <a:lnTo>
                      <a:pt x="554" y="480"/>
                    </a:lnTo>
                    <a:lnTo>
                      <a:pt x="592" y="516"/>
                    </a:lnTo>
                    <a:lnTo>
                      <a:pt x="618" y="536"/>
                    </a:lnTo>
                    <a:lnTo>
                      <a:pt x="642" y="552"/>
                    </a:lnTo>
                    <a:lnTo>
                      <a:pt x="642" y="552"/>
                    </a:lnTo>
                    <a:lnTo>
                      <a:pt x="648" y="550"/>
                    </a:lnTo>
                    <a:lnTo>
                      <a:pt x="662" y="540"/>
                    </a:lnTo>
                    <a:lnTo>
                      <a:pt x="662" y="540"/>
                    </a:lnTo>
                    <a:lnTo>
                      <a:pt x="668" y="536"/>
                    </a:lnTo>
                    <a:lnTo>
                      <a:pt x="676" y="534"/>
                    </a:lnTo>
                    <a:lnTo>
                      <a:pt x="696" y="530"/>
                    </a:lnTo>
                    <a:lnTo>
                      <a:pt x="718" y="532"/>
                    </a:lnTo>
                    <a:lnTo>
                      <a:pt x="742" y="536"/>
                    </a:lnTo>
                    <a:lnTo>
                      <a:pt x="742" y="536"/>
                    </a:lnTo>
                    <a:lnTo>
                      <a:pt x="760" y="542"/>
                    </a:lnTo>
                    <a:lnTo>
                      <a:pt x="782" y="544"/>
                    </a:lnTo>
                    <a:lnTo>
                      <a:pt x="794" y="544"/>
                    </a:lnTo>
                    <a:lnTo>
                      <a:pt x="808" y="542"/>
                    </a:lnTo>
                    <a:lnTo>
                      <a:pt x="822" y="538"/>
                    </a:lnTo>
                    <a:lnTo>
                      <a:pt x="836" y="532"/>
                    </a:lnTo>
                    <a:lnTo>
                      <a:pt x="836" y="532"/>
                    </a:lnTo>
                    <a:lnTo>
                      <a:pt x="844" y="530"/>
                    </a:lnTo>
                    <a:lnTo>
                      <a:pt x="850" y="532"/>
                    </a:lnTo>
                    <a:lnTo>
                      <a:pt x="850" y="532"/>
                    </a:lnTo>
                    <a:lnTo>
                      <a:pt x="856" y="536"/>
                    </a:lnTo>
                    <a:lnTo>
                      <a:pt x="862" y="542"/>
                    </a:lnTo>
                    <a:lnTo>
                      <a:pt x="866" y="552"/>
                    </a:lnTo>
                    <a:lnTo>
                      <a:pt x="866" y="552"/>
                    </a:lnTo>
                    <a:lnTo>
                      <a:pt x="868" y="560"/>
                    </a:lnTo>
                    <a:lnTo>
                      <a:pt x="868" y="570"/>
                    </a:lnTo>
                    <a:lnTo>
                      <a:pt x="864" y="578"/>
                    </a:lnTo>
                    <a:lnTo>
                      <a:pt x="860" y="584"/>
                    </a:lnTo>
                    <a:lnTo>
                      <a:pt x="860" y="584"/>
                    </a:lnTo>
                    <a:lnTo>
                      <a:pt x="860" y="594"/>
                    </a:lnTo>
                    <a:lnTo>
                      <a:pt x="856" y="602"/>
                    </a:lnTo>
                    <a:lnTo>
                      <a:pt x="852" y="608"/>
                    </a:lnTo>
                    <a:lnTo>
                      <a:pt x="844" y="614"/>
                    </a:lnTo>
                    <a:lnTo>
                      <a:pt x="844" y="614"/>
                    </a:lnTo>
                    <a:lnTo>
                      <a:pt x="826" y="622"/>
                    </a:lnTo>
                    <a:lnTo>
                      <a:pt x="880" y="680"/>
                    </a:lnTo>
                    <a:lnTo>
                      <a:pt x="880" y="680"/>
                    </a:lnTo>
                    <a:lnTo>
                      <a:pt x="888" y="688"/>
                    </a:lnTo>
                    <a:lnTo>
                      <a:pt x="890" y="700"/>
                    </a:lnTo>
                    <a:lnTo>
                      <a:pt x="886" y="710"/>
                    </a:lnTo>
                    <a:lnTo>
                      <a:pt x="880" y="720"/>
                    </a:lnTo>
                    <a:lnTo>
                      <a:pt x="880" y="720"/>
                    </a:lnTo>
                    <a:lnTo>
                      <a:pt x="882" y="724"/>
                    </a:lnTo>
                    <a:lnTo>
                      <a:pt x="882" y="724"/>
                    </a:lnTo>
                    <a:lnTo>
                      <a:pt x="886" y="734"/>
                    </a:lnTo>
                    <a:lnTo>
                      <a:pt x="886" y="744"/>
                    </a:lnTo>
                    <a:lnTo>
                      <a:pt x="884" y="754"/>
                    </a:lnTo>
                    <a:lnTo>
                      <a:pt x="878" y="762"/>
                    </a:lnTo>
                    <a:lnTo>
                      <a:pt x="878" y="762"/>
                    </a:lnTo>
                    <a:lnTo>
                      <a:pt x="880" y="766"/>
                    </a:lnTo>
                    <a:lnTo>
                      <a:pt x="880" y="766"/>
                    </a:lnTo>
                    <a:lnTo>
                      <a:pt x="876" y="778"/>
                    </a:lnTo>
                    <a:lnTo>
                      <a:pt x="870" y="788"/>
                    </a:lnTo>
                    <a:lnTo>
                      <a:pt x="870" y="788"/>
                    </a:lnTo>
                    <a:lnTo>
                      <a:pt x="860" y="794"/>
                    </a:lnTo>
                    <a:lnTo>
                      <a:pt x="848" y="796"/>
                    </a:lnTo>
                    <a:lnTo>
                      <a:pt x="848" y="796"/>
                    </a:lnTo>
                    <a:lnTo>
                      <a:pt x="840" y="794"/>
                    </a:lnTo>
                    <a:lnTo>
                      <a:pt x="834" y="792"/>
                    </a:lnTo>
                    <a:lnTo>
                      <a:pt x="834" y="792"/>
                    </a:lnTo>
                    <a:lnTo>
                      <a:pt x="834" y="792"/>
                    </a:lnTo>
                    <a:lnTo>
                      <a:pt x="834" y="792"/>
                    </a:lnTo>
                    <a:lnTo>
                      <a:pt x="824" y="798"/>
                    </a:lnTo>
                    <a:lnTo>
                      <a:pt x="812" y="800"/>
                    </a:lnTo>
                    <a:lnTo>
                      <a:pt x="812" y="800"/>
                    </a:lnTo>
                    <a:lnTo>
                      <a:pt x="800" y="798"/>
                    </a:lnTo>
                    <a:lnTo>
                      <a:pt x="790" y="792"/>
                    </a:lnTo>
                    <a:lnTo>
                      <a:pt x="786" y="788"/>
                    </a:lnTo>
                    <a:lnTo>
                      <a:pt x="786" y="788"/>
                    </a:lnTo>
                    <a:lnTo>
                      <a:pt x="786" y="788"/>
                    </a:lnTo>
                    <a:lnTo>
                      <a:pt x="786" y="788"/>
                    </a:lnTo>
                    <a:lnTo>
                      <a:pt x="782" y="792"/>
                    </a:lnTo>
                    <a:lnTo>
                      <a:pt x="776" y="794"/>
                    </a:lnTo>
                    <a:lnTo>
                      <a:pt x="766" y="796"/>
                    </a:lnTo>
                    <a:lnTo>
                      <a:pt x="754" y="794"/>
                    </a:lnTo>
                    <a:lnTo>
                      <a:pt x="748" y="790"/>
                    </a:lnTo>
                    <a:lnTo>
                      <a:pt x="744" y="786"/>
                    </a:lnTo>
                    <a:lnTo>
                      <a:pt x="744" y="786"/>
                    </a:lnTo>
                    <a:lnTo>
                      <a:pt x="650" y="690"/>
                    </a:lnTo>
                    <a:lnTo>
                      <a:pt x="650" y="690"/>
                    </a:lnTo>
                    <a:lnTo>
                      <a:pt x="630" y="668"/>
                    </a:lnTo>
                    <a:lnTo>
                      <a:pt x="630" y="668"/>
                    </a:lnTo>
                    <a:lnTo>
                      <a:pt x="620" y="656"/>
                    </a:lnTo>
                    <a:lnTo>
                      <a:pt x="620" y="656"/>
                    </a:lnTo>
                    <a:lnTo>
                      <a:pt x="622" y="656"/>
                    </a:lnTo>
                    <a:lnTo>
                      <a:pt x="620" y="654"/>
                    </a:lnTo>
                    <a:lnTo>
                      <a:pt x="620" y="654"/>
                    </a:lnTo>
                    <a:lnTo>
                      <a:pt x="620" y="656"/>
                    </a:lnTo>
                    <a:lnTo>
                      <a:pt x="620" y="656"/>
                    </a:lnTo>
                    <a:lnTo>
                      <a:pt x="618" y="650"/>
                    </a:lnTo>
                    <a:lnTo>
                      <a:pt x="618" y="650"/>
                    </a:lnTo>
                    <a:lnTo>
                      <a:pt x="618" y="650"/>
                    </a:lnTo>
                    <a:lnTo>
                      <a:pt x="618" y="650"/>
                    </a:lnTo>
                    <a:lnTo>
                      <a:pt x="618" y="650"/>
                    </a:lnTo>
                    <a:lnTo>
                      <a:pt x="618" y="650"/>
                    </a:lnTo>
                    <a:lnTo>
                      <a:pt x="618" y="650"/>
                    </a:lnTo>
                    <a:lnTo>
                      <a:pt x="614" y="640"/>
                    </a:lnTo>
                    <a:lnTo>
                      <a:pt x="614" y="632"/>
                    </a:lnTo>
                    <a:lnTo>
                      <a:pt x="614" y="632"/>
                    </a:lnTo>
                    <a:lnTo>
                      <a:pt x="486" y="562"/>
                    </a:lnTo>
                    <a:lnTo>
                      <a:pt x="486" y="562"/>
                    </a:lnTo>
                    <a:lnTo>
                      <a:pt x="484" y="560"/>
                    </a:lnTo>
                    <a:lnTo>
                      <a:pt x="480" y="556"/>
                    </a:lnTo>
                    <a:lnTo>
                      <a:pt x="476" y="550"/>
                    </a:lnTo>
                    <a:lnTo>
                      <a:pt x="472" y="538"/>
                    </a:lnTo>
                    <a:lnTo>
                      <a:pt x="470" y="520"/>
                    </a:lnTo>
                    <a:lnTo>
                      <a:pt x="468" y="496"/>
                    </a:lnTo>
                    <a:lnTo>
                      <a:pt x="468" y="462"/>
                    </a:lnTo>
                    <a:lnTo>
                      <a:pt x="470" y="418"/>
                    </a:lnTo>
                    <a:lnTo>
                      <a:pt x="470" y="418"/>
                    </a:lnTo>
                    <a:lnTo>
                      <a:pt x="470" y="418"/>
                    </a:lnTo>
                    <a:lnTo>
                      <a:pt x="472" y="408"/>
                    </a:lnTo>
                    <a:lnTo>
                      <a:pt x="472" y="408"/>
                    </a:lnTo>
                    <a:lnTo>
                      <a:pt x="452" y="392"/>
                    </a:lnTo>
                    <a:lnTo>
                      <a:pt x="432" y="372"/>
                    </a:lnTo>
                    <a:lnTo>
                      <a:pt x="414" y="348"/>
                    </a:lnTo>
                    <a:lnTo>
                      <a:pt x="400" y="326"/>
                    </a:lnTo>
                    <a:lnTo>
                      <a:pt x="392" y="336"/>
                    </a:lnTo>
                    <a:lnTo>
                      <a:pt x="382" y="316"/>
                    </a:lnTo>
                    <a:lnTo>
                      <a:pt x="382" y="316"/>
                    </a:lnTo>
                    <a:lnTo>
                      <a:pt x="380" y="314"/>
                    </a:lnTo>
                    <a:lnTo>
                      <a:pt x="380" y="314"/>
                    </a:lnTo>
                    <a:lnTo>
                      <a:pt x="378" y="312"/>
                    </a:lnTo>
                    <a:lnTo>
                      <a:pt x="378" y="312"/>
                    </a:lnTo>
                    <a:lnTo>
                      <a:pt x="366" y="320"/>
                    </a:lnTo>
                    <a:lnTo>
                      <a:pt x="364" y="316"/>
                    </a:lnTo>
                    <a:lnTo>
                      <a:pt x="364" y="316"/>
                    </a:lnTo>
                    <a:lnTo>
                      <a:pt x="356" y="322"/>
                    </a:lnTo>
                    <a:lnTo>
                      <a:pt x="352" y="324"/>
                    </a:lnTo>
                    <a:lnTo>
                      <a:pt x="346" y="326"/>
                    </a:lnTo>
                    <a:lnTo>
                      <a:pt x="346" y="326"/>
                    </a:lnTo>
                    <a:lnTo>
                      <a:pt x="338" y="324"/>
                    </a:lnTo>
                    <a:lnTo>
                      <a:pt x="338" y="324"/>
                    </a:lnTo>
                    <a:lnTo>
                      <a:pt x="310" y="344"/>
                    </a:lnTo>
                    <a:lnTo>
                      <a:pt x="282" y="360"/>
                    </a:lnTo>
                    <a:lnTo>
                      <a:pt x="268" y="366"/>
                    </a:lnTo>
                    <a:lnTo>
                      <a:pt x="256" y="370"/>
                    </a:lnTo>
                    <a:lnTo>
                      <a:pt x="242" y="372"/>
                    </a:lnTo>
                    <a:lnTo>
                      <a:pt x="228" y="372"/>
                    </a:lnTo>
                    <a:lnTo>
                      <a:pt x="228" y="372"/>
                    </a:lnTo>
                    <a:close/>
                    <a:moveTo>
                      <a:pt x="724" y="248"/>
                    </a:moveTo>
                    <a:lnTo>
                      <a:pt x="724" y="248"/>
                    </a:lnTo>
                    <a:lnTo>
                      <a:pt x="726" y="250"/>
                    </a:lnTo>
                    <a:lnTo>
                      <a:pt x="726" y="250"/>
                    </a:lnTo>
                    <a:lnTo>
                      <a:pt x="722" y="244"/>
                    </a:lnTo>
                    <a:lnTo>
                      <a:pt x="722" y="244"/>
                    </a:lnTo>
                    <a:lnTo>
                      <a:pt x="724" y="248"/>
                    </a:lnTo>
                    <a:lnTo>
                      <a:pt x="724" y="248"/>
                    </a:lnTo>
                    <a:close/>
                    <a:moveTo>
                      <a:pt x="348" y="350"/>
                    </a:moveTo>
                    <a:lnTo>
                      <a:pt x="348" y="350"/>
                    </a:lnTo>
                    <a:lnTo>
                      <a:pt x="360" y="348"/>
                    </a:lnTo>
                    <a:lnTo>
                      <a:pt x="372" y="340"/>
                    </a:lnTo>
                    <a:lnTo>
                      <a:pt x="372" y="340"/>
                    </a:lnTo>
                    <a:lnTo>
                      <a:pt x="384" y="346"/>
                    </a:lnTo>
                    <a:lnTo>
                      <a:pt x="384" y="346"/>
                    </a:lnTo>
                    <a:lnTo>
                      <a:pt x="398" y="366"/>
                    </a:lnTo>
                    <a:lnTo>
                      <a:pt x="412" y="386"/>
                    </a:lnTo>
                    <a:lnTo>
                      <a:pt x="430" y="404"/>
                    </a:lnTo>
                    <a:lnTo>
                      <a:pt x="446" y="420"/>
                    </a:lnTo>
                    <a:lnTo>
                      <a:pt x="446" y="420"/>
                    </a:lnTo>
                    <a:lnTo>
                      <a:pt x="444" y="464"/>
                    </a:lnTo>
                    <a:lnTo>
                      <a:pt x="444" y="500"/>
                    </a:lnTo>
                    <a:lnTo>
                      <a:pt x="446" y="526"/>
                    </a:lnTo>
                    <a:lnTo>
                      <a:pt x="450" y="546"/>
                    </a:lnTo>
                    <a:lnTo>
                      <a:pt x="454" y="562"/>
                    </a:lnTo>
                    <a:lnTo>
                      <a:pt x="460" y="572"/>
                    </a:lnTo>
                    <a:lnTo>
                      <a:pt x="468" y="580"/>
                    </a:lnTo>
                    <a:lnTo>
                      <a:pt x="476" y="584"/>
                    </a:lnTo>
                    <a:lnTo>
                      <a:pt x="592" y="648"/>
                    </a:lnTo>
                    <a:lnTo>
                      <a:pt x="592" y="648"/>
                    </a:lnTo>
                    <a:lnTo>
                      <a:pt x="596" y="658"/>
                    </a:lnTo>
                    <a:lnTo>
                      <a:pt x="596" y="658"/>
                    </a:lnTo>
                    <a:lnTo>
                      <a:pt x="602" y="670"/>
                    </a:lnTo>
                    <a:lnTo>
                      <a:pt x="602" y="670"/>
                    </a:lnTo>
                    <a:lnTo>
                      <a:pt x="600" y="666"/>
                    </a:lnTo>
                    <a:lnTo>
                      <a:pt x="600" y="666"/>
                    </a:lnTo>
                    <a:lnTo>
                      <a:pt x="606" y="676"/>
                    </a:lnTo>
                    <a:lnTo>
                      <a:pt x="612" y="684"/>
                    </a:lnTo>
                    <a:lnTo>
                      <a:pt x="612" y="684"/>
                    </a:lnTo>
                    <a:lnTo>
                      <a:pt x="632" y="706"/>
                    </a:lnTo>
                    <a:lnTo>
                      <a:pt x="632" y="706"/>
                    </a:lnTo>
                    <a:lnTo>
                      <a:pt x="726" y="804"/>
                    </a:lnTo>
                    <a:lnTo>
                      <a:pt x="726" y="804"/>
                    </a:lnTo>
                    <a:lnTo>
                      <a:pt x="732" y="808"/>
                    </a:lnTo>
                    <a:lnTo>
                      <a:pt x="740" y="814"/>
                    </a:lnTo>
                    <a:lnTo>
                      <a:pt x="754" y="818"/>
                    </a:lnTo>
                    <a:lnTo>
                      <a:pt x="768" y="820"/>
                    </a:lnTo>
                    <a:lnTo>
                      <a:pt x="784" y="816"/>
                    </a:lnTo>
                    <a:lnTo>
                      <a:pt x="784" y="816"/>
                    </a:lnTo>
                    <a:lnTo>
                      <a:pt x="796" y="822"/>
                    </a:lnTo>
                    <a:lnTo>
                      <a:pt x="812" y="824"/>
                    </a:lnTo>
                    <a:lnTo>
                      <a:pt x="812" y="824"/>
                    </a:lnTo>
                    <a:lnTo>
                      <a:pt x="826" y="824"/>
                    </a:lnTo>
                    <a:lnTo>
                      <a:pt x="838" y="818"/>
                    </a:lnTo>
                    <a:lnTo>
                      <a:pt x="838" y="818"/>
                    </a:lnTo>
                    <a:lnTo>
                      <a:pt x="848" y="820"/>
                    </a:lnTo>
                    <a:lnTo>
                      <a:pt x="848" y="820"/>
                    </a:lnTo>
                    <a:lnTo>
                      <a:pt x="858" y="818"/>
                    </a:lnTo>
                    <a:lnTo>
                      <a:pt x="868" y="816"/>
                    </a:lnTo>
                    <a:lnTo>
                      <a:pt x="878" y="812"/>
                    </a:lnTo>
                    <a:lnTo>
                      <a:pt x="886" y="804"/>
                    </a:lnTo>
                    <a:lnTo>
                      <a:pt x="886" y="804"/>
                    </a:lnTo>
                    <a:lnTo>
                      <a:pt x="892" y="798"/>
                    </a:lnTo>
                    <a:lnTo>
                      <a:pt x="898" y="788"/>
                    </a:lnTo>
                    <a:lnTo>
                      <a:pt x="902" y="780"/>
                    </a:lnTo>
                    <a:lnTo>
                      <a:pt x="902" y="770"/>
                    </a:lnTo>
                    <a:lnTo>
                      <a:pt x="902" y="770"/>
                    </a:lnTo>
                    <a:lnTo>
                      <a:pt x="908" y="760"/>
                    </a:lnTo>
                    <a:lnTo>
                      <a:pt x="910" y="748"/>
                    </a:lnTo>
                    <a:lnTo>
                      <a:pt x="910" y="734"/>
                    </a:lnTo>
                    <a:lnTo>
                      <a:pt x="908" y="724"/>
                    </a:lnTo>
                    <a:lnTo>
                      <a:pt x="908" y="724"/>
                    </a:lnTo>
                    <a:lnTo>
                      <a:pt x="910" y="716"/>
                    </a:lnTo>
                    <a:lnTo>
                      <a:pt x="912" y="708"/>
                    </a:lnTo>
                    <a:lnTo>
                      <a:pt x="912" y="692"/>
                    </a:lnTo>
                    <a:lnTo>
                      <a:pt x="910" y="684"/>
                    </a:lnTo>
                    <a:lnTo>
                      <a:pt x="908" y="676"/>
                    </a:lnTo>
                    <a:lnTo>
                      <a:pt x="904" y="670"/>
                    </a:lnTo>
                    <a:lnTo>
                      <a:pt x="898" y="662"/>
                    </a:lnTo>
                    <a:lnTo>
                      <a:pt x="866" y="628"/>
                    </a:lnTo>
                    <a:lnTo>
                      <a:pt x="866" y="628"/>
                    </a:lnTo>
                    <a:lnTo>
                      <a:pt x="872" y="620"/>
                    </a:lnTo>
                    <a:lnTo>
                      <a:pt x="878" y="612"/>
                    </a:lnTo>
                    <a:lnTo>
                      <a:pt x="882" y="602"/>
                    </a:lnTo>
                    <a:lnTo>
                      <a:pt x="884" y="592"/>
                    </a:lnTo>
                    <a:lnTo>
                      <a:pt x="884" y="592"/>
                    </a:lnTo>
                    <a:lnTo>
                      <a:pt x="890" y="580"/>
                    </a:lnTo>
                    <a:lnTo>
                      <a:pt x="892" y="568"/>
                    </a:lnTo>
                    <a:lnTo>
                      <a:pt x="892" y="556"/>
                    </a:lnTo>
                    <a:lnTo>
                      <a:pt x="890" y="544"/>
                    </a:lnTo>
                    <a:lnTo>
                      <a:pt x="890" y="544"/>
                    </a:lnTo>
                    <a:lnTo>
                      <a:pt x="884" y="532"/>
                    </a:lnTo>
                    <a:lnTo>
                      <a:pt x="878" y="524"/>
                    </a:lnTo>
                    <a:lnTo>
                      <a:pt x="868" y="516"/>
                    </a:lnTo>
                    <a:lnTo>
                      <a:pt x="860" y="510"/>
                    </a:lnTo>
                    <a:lnTo>
                      <a:pt x="860" y="510"/>
                    </a:lnTo>
                    <a:lnTo>
                      <a:pt x="852" y="508"/>
                    </a:lnTo>
                    <a:lnTo>
                      <a:pt x="842" y="506"/>
                    </a:lnTo>
                    <a:lnTo>
                      <a:pt x="834" y="508"/>
                    </a:lnTo>
                    <a:lnTo>
                      <a:pt x="826" y="510"/>
                    </a:lnTo>
                    <a:lnTo>
                      <a:pt x="826" y="510"/>
                    </a:lnTo>
                    <a:lnTo>
                      <a:pt x="814" y="516"/>
                    </a:lnTo>
                    <a:lnTo>
                      <a:pt x="804" y="518"/>
                    </a:lnTo>
                    <a:lnTo>
                      <a:pt x="792" y="520"/>
                    </a:lnTo>
                    <a:lnTo>
                      <a:pt x="782" y="520"/>
                    </a:lnTo>
                    <a:lnTo>
                      <a:pt x="766" y="518"/>
                    </a:lnTo>
                    <a:lnTo>
                      <a:pt x="750" y="514"/>
                    </a:lnTo>
                    <a:lnTo>
                      <a:pt x="750" y="514"/>
                    </a:lnTo>
                    <a:lnTo>
                      <a:pt x="736" y="510"/>
                    </a:lnTo>
                    <a:lnTo>
                      <a:pt x="722" y="508"/>
                    </a:lnTo>
                    <a:lnTo>
                      <a:pt x="708" y="506"/>
                    </a:lnTo>
                    <a:lnTo>
                      <a:pt x="694" y="506"/>
                    </a:lnTo>
                    <a:lnTo>
                      <a:pt x="680" y="508"/>
                    </a:lnTo>
                    <a:lnTo>
                      <a:pt x="668" y="510"/>
                    </a:lnTo>
                    <a:lnTo>
                      <a:pt x="656" y="516"/>
                    </a:lnTo>
                    <a:lnTo>
                      <a:pt x="646" y="522"/>
                    </a:lnTo>
                    <a:lnTo>
                      <a:pt x="646" y="522"/>
                    </a:lnTo>
                    <a:lnTo>
                      <a:pt x="644" y="524"/>
                    </a:lnTo>
                    <a:lnTo>
                      <a:pt x="644" y="524"/>
                    </a:lnTo>
                    <a:lnTo>
                      <a:pt x="626" y="512"/>
                    </a:lnTo>
                    <a:lnTo>
                      <a:pt x="626" y="512"/>
                    </a:lnTo>
                    <a:lnTo>
                      <a:pt x="640" y="512"/>
                    </a:lnTo>
                    <a:lnTo>
                      <a:pt x="654" y="510"/>
                    </a:lnTo>
                    <a:lnTo>
                      <a:pt x="670" y="504"/>
                    </a:lnTo>
                    <a:lnTo>
                      <a:pt x="688" y="494"/>
                    </a:lnTo>
                    <a:lnTo>
                      <a:pt x="688" y="494"/>
                    </a:lnTo>
                    <a:lnTo>
                      <a:pt x="698" y="486"/>
                    </a:lnTo>
                    <a:lnTo>
                      <a:pt x="706" y="478"/>
                    </a:lnTo>
                    <a:lnTo>
                      <a:pt x="716" y="466"/>
                    </a:lnTo>
                    <a:lnTo>
                      <a:pt x="722" y="456"/>
                    </a:lnTo>
                    <a:lnTo>
                      <a:pt x="734" y="430"/>
                    </a:lnTo>
                    <a:lnTo>
                      <a:pt x="742" y="404"/>
                    </a:lnTo>
                    <a:lnTo>
                      <a:pt x="742" y="404"/>
                    </a:lnTo>
                    <a:lnTo>
                      <a:pt x="752" y="384"/>
                    </a:lnTo>
                    <a:lnTo>
                      <a:pt x="758" y="362"/>
                    </a:lnTo>
                    <a:lnTo>
                      <a:pt x="760" y="338"/>
                    </a:lnTo>
                    <a:lnTo>
                      <a:pt x="760" y="314"/>
                    </a:lnTo>
                    <a:lnTo>
                      <a:pt x="758" y="292"/>
                    </a:lnTo>
                    <a:lnTo>
                      <a:pt x="754" y="270"/>
                    </a:lnTo>
                    <a:lnTo>
                      <a:pt x="748" y="250"/>
                    </a:lnTo>
                    <a:lnTo>
                      <a:pt x="742" y="232"/>
                    </a:lnTo>
                    <a:lnTo>
                      <a:pt x="742" y="232"/>
                    </a:lnTo>
                    <a:lnTo>
                      <a:pt x="738" y="224"/>
                    </a:lnTo>
                    <a:lnTo>
                      <a:pt x="732" y="218"/>
                    </a:lnTo>
                    <a:lnTo>
                      <a:pt x="724" y="212"/>
                    </a:lnTo>
                    <a:lnTo>
                      <a:pt x="714" y="210"/>
                    </a:lnTo>
                    <a:lnTo>
                      <a:pt x="714" y="210"/>
                    </a:lnTo>
                    <a:lnTo>
                      <a:pt x="706" y="210"/>
                    </a:lnTo>
                    <a:lnTo>
                      <a:pt x="698" y="212"/>
                    </a:lnTo>
                    <a:lnTo>
                      <a:pt x="698" y="212"/>
                    </a:lnTo>
                    <a:lnTo>
                      <a:pt x="674" y="176"/>
                    </a:lnTo>
                    <a:lnTo>
                      <a:pt x="674" y="176"/>
                    </a:lnTo>
                    <a:lnTo>
                      <a:pt x="664" y="168"/>
                    </a:lnTo>
                    <a:lnTo>
                      <a:pt x="654" y="164"/>
                    </a:lnTo>
                    <a:lnTo>
                      <a:pt x="644" y="162"/>
                    </a:lnTo>
                    <a:lnTo>
                      <a:pt x="632" y="164"/>
                    </a:lnTo>
                    <a:lnTo>
                      <a:pt x="632" y="164"/>
                    </a:lnTo>
                    <a:lnTo>
                      <a:pt x="626" y="166"/>
                    </a:lnTo>
                    <a:lnTo>
                      <a:pt x="620" y="170"/>
                    </a:lnTo>
                    <a:lnTo>
                      <a:pt x="616" y="166"/>
                    </a:lnTo>
                    <a:lnTo>
                      <a:pt x="616" y="166"/>
                    </a:lnTo>
                    <a:lnTo>
                      <a:pt x="606" y="160"/>
                    </a:lnTo>
                    <a:lnTo>
                      <a:pt x="596" y="158"/>
                    </a:lnTo>
                    <a:lnTo>
                      <a:pt x="586" y="156"/>
                    </a:lnTo>
                    <a:lnTo>
                      <a:pt x="576" y="160"/>
                    </a:lnTo>
                    <a:lnTo>
                      <a:pt x="576" y="160"/>
                    </a:lnTo>
                    <a:lnTo>
                      <a:pt x="568" y="164"/>
                    </a:lnTo>
                    <a:lnTo>
                      <a:pt x="562" y="170"/>
                    </a:lnTo>
                    <a:lnTo>
                      <a:pt x="558" y="178"/>
                    </a:lnTo>
                    <a:lnTo>
                      <a:pt x="556" y="186"/>
                    </a:lnTo>
                    <a:lnTo>
                      <a:pt x="556" y="186"/>
                    </a:lnTo>
                    <a:lnTo>
                      <a:pt x="544" y="190"/>
                    </a:lnTo>
                    <a:lnTo>
                      <a:pt x="544" y="190"/>
                    </a:lnTo>
                    <a:lnTo>
                      <a:pt x="534" y="196"/>
                    </a:lnTo>
                    <a:lnTo>
                      <a:pt x="528" y="204"/>
                    </a:lnTo>
                    <a:lnTo>
                      <a:pt x="528" y="204"/>
                    </a:lnTo>
                    <a:lnTo>
                      <a:pt x="528" y="202"/>
                    </a:lnTo>
                    <a:lnTo>
                      <a:pt x="528" y="202"/>
                    </a:lnTo>
                    <a:lnTo>
                      <a:pt x="518" y="182"/>
                    </a:lnTo>
                    <a:lnTo>
                      <a:pt x="504" y="164"/>
                    </a:lnTo>
                    <a:lnTo>
                      <a:pt x="490" y="148"/>
                    </a:lnTo>
                    <a:lnTo>
                      <a:pt x="474" y="136"/>
                    </a:lnTo>
                    <a:lnTo>
                      <a:pt x="456" y="124"/>
                    </a:lnTo>
                    <a:lnTo>
                      <a:pt x="438" y="116"/>
                    </a:lnTo>
                    <a:lnTo>
                      <a:pt x="418" y="112"/>
                    </a:lnTo>
                    <a:lnTo>
                      <a:pt x="398" y="110"/>
                    </a:lnTo>
                    <a:lnTo>
                      <a:pt x="398" y="110"/>
                    </a:lnTo>
                    <a:lnTo>
                      <a:pt x="380" y="112"/>
                    </a:lnTo>
                    <a:lnTo>
                      <a:pt x="362" y="116"/>
                    </a:lnTo>
                    <a:lnTo>
                      <a:pt x="346" y="122"/>
                    </a:lnTo>
                    <a:lnTo>
                      <a:pt x="332" y="130"/>
                    </a:lnTo>
                    <a:lnTo>
                      <a:pt x="318" y="142"/>
                    </a:lnTo>
                    <a:lnTo>
                      <a:pt x="304" y="156"/>
                    </a:lnTo>
                    <a:lnTo>
                      <a:pt x="294" y="172"/>
                    </a:lnTo>
                    <a:lnTo>
                      <a:pt x="284" y="188"/>
                    </a:lnTo>
                    <a:lnTo>
                      <a:pt x="284" y="190"/>
                    </a:lnTo>
                    <a:lnTo>
                      <a:pt x="284" y="190"/>
                    </a:lnTo>
                    <a:lnTo>
                      <a:pt x="282" y="160"/>
                    </a:lnTo>
                    <a:lnTo>
                      <a:pt x="284" y="126"/>
                    </a:lnTo>
                    <a:lnTo>
                      <a:pt x="284" y="126"/>
                    </a:lnTo>
                    <a:lnTo>
                      <a:pt x="298" y="106"/>
                    </a:lnTo>
                    <a:lnTo>
                      <a:pt x="302" y="96"/>
                    </a:lnTo>
                    <a:lnTo>
                      <a:pt x="306" y="86"/>
                    </a:lnTo>
                    <a:lnTo>
                      <a:pt x="308" y="76"/>
                    </a:lnTo>
                    <a:lnTo>
                      <a:pt x="308" y="64"/>
                    </a:lnTo>
                    <a:lnTo>
                      <a:pt x="306" y="56"/>
                    </a:lnTo>
                    <a:lnTo>
                      <a:pt x="304" y="46"/>
                    </a:lnTo>
                    <a:lnTo>
                      <a:pt x="304" y="46"/>
                    </a:lnTo>
                    <a:lnTo>
                      <a:pt x="298" y="34"/>
                    </a:lnTo>
                    <a:lnTo>
                      <a:pt x="294" y="28"/>
                    </a:lnTo>
                    <a:lnTo>
                      <a:pt x="288" y="20"/>
                    </a:lnTo>
                    <a:lnTo>
                      <a:pt x="280" y="14"/>
                    </a:lnTo>
                    <a:lnTo>
                      <a:pt x="270" y="10"/>
                    </a:lnTo>
                    <a:lnTo>
                      <a:pt x="258" y="4"/>
                    </a:lnTo>
                    <a:lnTo>
                      <a:pt x="244" y="2"/>
                    </a:lnTo>
                    <a:lnTo>
                      <a:pt x="244" y="2"/>
                    </a:lnTo>
                    <a:lnTo>
                      <a:pt x="226" y="0"/>
                    </a:lnTo>
                    <a:lnTo>
                      <a:pt x="210" y="4"/>
                    </a:lnTo>
                    <a:lnTo>
                      <a:pt x="192" y="10"/>
                    </a:lnTo>
                    <a:lnTo>
                      <a:pt x="176" y="22"/>
                    </a:lnTo>
                    <a:lnTo>
                      <a:pt x="176" y="22"/>
                    </a:lnTo>
                    <a:lnTo>
                      <a:pt x="166" y="30"/>
                    </a:lnTo>
                    <a:lnTo>
                      <a:pt x="156" y="40"/>
                    </a:lnTo>
                    <a:lnTo>
                      <a:pt x="156" y="40"/>
                    </a:lnTo>
                    <a:lnTo>
                      <a:pt x="144" y="50"/>
                    </a:lnTo>
                    <a:lnTo>
                      <a:pt x="144" y="50"/>
                    </a:lnTo>
                    <a:lnTo>
                      <a:pt x="132" y="60"/>
                    </a:lnTo>
                    <a:lnTo>
                      <a:pt x="120" y="72"/>
                    </a:lnTo>
                    <a:lnTo>
                      <a:pt x="120" y="72"/>
                    </a:lnTo>
                    <a:lnTo>
                      <a:pt x="108" y="76"/>
                    </a:lnTo>
                    <a:lnTo>
                      <a:pt x="94" y="80"/>
                    </a:lnTo>
                    <a:lnTo>
                      <a:pt x="84" y="86"/>
                    </a:lnTo>
                    <a:lnTo>
                      <a:pt x="74" y="94"/>
                    </a:lnTo>
                    <a:lnTo>
                      <a:pt x="74" y="94"/>
                    </a:lnTo>
                    <a:lnTo>
                      <a:pt x="64" y="106"/>
                    </a:lnTo>
                    <a:lnTo>
                      <a:pt x="64" y="106"/>
                    </a:lnTo>
                    <a:lnTo>
                      <a:pt x="52" y="114"/>
                    </a:lnTo>
                    <a:lnTo>
                      <a:pt x="42" y="122"/>
                    </a:lnTo>
                    <a:lnTo>
                      <a:pt x="42" y="122"/>
                    </a:lnTo>
                    <a:lnTo>
                      <a:pt x="34" y="130"/>
                    </a:lnTo>
                    <a:lnTo>
                      <a:pt x="30" y="140"/>
                    </a:lnTo>
                    <a:lnTo>
                      <a:pt x="30" y="140"/>
                    </a:lnTo>
                    <a:lnTo>
                      <a:pt x="16" y="150"/>
                    </a:lnTo>
                    <a:lnTo>
                      <a:pt x="16" y="150"/>
                    </a:lnTo>
                    <a:lnTo>
                      <a:pt x="10" y="156"/>
                    </a:lnTo>
                    <a:lnTo>
                      <a:pt x="6" y="162"/>
                    </a:lnTo>
                    <a:lnTo>
                      <a:pt x="2" y="170"/>
                    </a:lnTo>
                    <a:lnTo>
                      <a:pt x="0" y="178"/>
                    </a:lnTo>
                    <a:lnTo>
                      <a:pt x="0" y="186"/>
                    </a:lnTo>
                    <a:lnTo>
                      <a:pt x="0" y="194"/>
                    </a:lnTo>
                    <a:lnTo>
                      <a:pt x="2" y="202"/>
                    </a:lnTo>
                    <a:lnTo>
                      <a:pt x="6" y="210"/>
                    </a:lnTo>
                    <a:lnTo>
                      <a:pt x="6" y="210"/>
                    </a:lnTo>
                    <a:lnTo>
                      <a:pt x="12" y="220"/>
                    </a:lnTo>
                    <a:lnTo>
                      <a:pt x="18" y="226"/>
                    </a:lnTo>
                    <a:lnTo>
                      <a:pt x="26" y="232"/>
                    </a:lnTo>
                    <a:lnTo>
                      <a:pt x="36" y="236"/>
                    </a:lnTo>
                    <a:lnTo>
                      <a:pt x="48" y="240"/>
                    </a:lnTo>
                    <a:lnTo>
                      <a:pt x="64" y="240"/>
                    </a:lnTo>
                    <a:lnTo>
                      <a:pt x="82" y="238"/>
                    </a:lnTo>
                    <a:lnTo>
                      <a:pt x="82" y="238"/>
                    </a:lnTo>
                    <a:lnTo>
                      <a:pt x="92" y="234"/>
                    </a:lnTo>
                    <a:lnTo>
                      <a:pt x="106" y="228"/>
                    </a:lnTo>
                    <a:lnTo>
                      <a:pt x="106" y="228"/>
                    </a:lnTo>
                    <a:lnTo>
                      <a:pt x="114" y="224"/>
                    </a:lnTo>
                    <a:lnTo>
                      <a:pt x="114" y="224"/>
                    </a:lnTo>
                    <a:lnTo>
                      <a:pt x="134" y="218"/>
                    </a:lnTo>
                    <a:lnTo>
                      <a:pt x="134" y="218"/>
                    </a:lnTo>
                    <a:lnTo>
                      <a:pt x="136" y="250"/>
                    </a:lnTo>
                    <a:lnTo>
                      <a:pt x="142" y="280"/>
                    </a:lnTo>
                    <a:lnTo>
                      <a:pt x="148" y="308"/>
                    </a:lnTo>
                    <a:lnTo>
                      <a:pt x="156" y="334"/>
                    </a:lnTo>
                    <a:lnTo>
                      <a:pt x="168" y="356"/>
                    </a:lnTo>
                    <a:lnTo>
                      <a:pt x="176" y="366"/>
                    </a:lnTo>
                    <a:lnTo>
                      <a:pt x="184" y="374"/>
                    </a:lnTo>
                    <a:lnTo>
                      <a:pt x="192" y="382"/>
                    </a:lnTo>
                    <a:lnTo>
                      <a:pt x="202" y="388"/>
                    </a:lnTo>
                    <a:lnTo>
                      <a:pt x="212" y="392"/>
                    </a:lnTo>
                    <a:lnTo>
                      <a:pt x="224" y="396"/>
                    </a:lnTo>
                    <a:lnTo>
                      <a:pt x="224" y="396"/>
                    </a:lnTo>
                    <a:lnTo>
                      <a:pt x="240" y="396"/>
                    </a:lnTo>
                    <a:lnTo>
                      <a:pt x="256" y="396"/>
                    </a:lnTo>
                    <a:lnTo>
                      <a:pt x="270" y="392"/>
                    </a:lnTo>
                    <a:lnTo>
                      <a:pt x="286" y="386"/>
                    </a:lnTo>
                    <a:lnTo>
                      <a:pt x="300" y="378"/>
                    </a:lnTo>
                    <a:lnTo>
                      <a:pt x="316" y="370"/>
                    </a:lnTo>
                    <a:lnTo>
                      <a:pt x="344" y="350"/>
                    </a:lnTo>
                    <a:lnTo>
                      <a:pt x="344" y="350"/>
                    </a:lnTo>
                    <a:lnTo>
                      <a:pt x="348" y="350"/>
                    </a:lnTo>
                    <a:lnTo>
                      <a:pt x="348" y="3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96" name="Freeform 53"/>
              <p:cNvSpPr>
                <a:spLocks/>
              </p:cNvSpPr>
              <p:nvPr/>
            </p:nvSpPr>
            <p:spPr bwMode="auto">
              <a:xfrm>
                <a:off x="5217" y="1747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0 w 2"/>
                  <a:gd name="T5" fmla="*/ 2 h 2"/>
                  <a:gd name="T6" fmla="*/ 0 w 2"/>
                  <a:gd name="T7" fmla="*/ 2 h 2"/>
                  <a:gd name="T8" fmla="*/ 0 w 2"/>
                  <a:gd name="T9" fmla="*/ 0 h 2"/>
                  <a:gd name="T10" fmla="*/ 2 w 2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98" name="Freeform 55"/>
              <p:cNvSpPr>
                <a:spLocks/>
              </p:cNvSpPr>
              <p:nvPr/>
            </p:nvSpPr>
            <p:spPr bwMode="auto">
              <a:xfrm>
                <a:off x="5215" y="174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99" name="Freeform 56"/>
              <p:cNvSpPr>
                <a:spLocks/>
              </p:cNvSpPr>
              <p:nvPr/>
            </p:nvSpPr>
            <p:spPr bwMode="auto">
              <a:xfrm>
                <a:off x="4791" y="1135"/>
                <a:ext cx="76" cy="248"/>
              </a:xfrm>
              <a:custGeom>
                <a:avLst/>
                <a:gdLst>
                  <a:gd name="T0" fmla="*/ 44 w 76"/>
                  <a:gd name="T1" fmla="*/ 0 h 248"/>
                  <a:gd name="T2" fmla="*/ 44 w 76"/>
                  <a:gd name="T3" fmla="*/ 0 h 248"/>
                  <a:gd name="T4" fmla="*/ 32 w 76"/>
                  <a:gd name="T5" fmla="*/ 0 h 248"/>
                  <a:gd name="T6" fmla="*/ 22 w 76"/>
                  <a:gd name="T7" fmla="*/ 2 h 248"/>
                  <a:gd name="T8" fmla="*/ 14 w 76"/>
                  <a:gd name="T9" fmla="*/ 6 h 248"/>
                  <a:gd name="T10" fmla="*/ 8 w 76"/>
                  <a:gd name="T11" fmla="*/ 12 h 248"/>
                  <a:gd name="T12" fmla="*/ 8 w 76"/>
                  <a:gd name="T13" fmla="*/ 12 h 248"/>
                  <a:gd name="T14" fmla="*/ 0 w 76"/>
                  <a:gd name="T15" fmla="*/ 18 h 248"/>
                  <a:gd name="T16" fmla="*/ 0 w 76"/>
                  <a:gd name="T17" fmla="*/ 18 h 248"/>
                  <a:gd name="T18" fmla="*/ 12 w 76"/>
                  <a:gd name="T19" fmla="*/ 18 h 248"/>
                  <a:gd name="T20" fmla="*/ 12 w 76"/>
                  <a:gd name="T21" fmla="*/ 18 h 248"/>
                  <a:gd name="T22" fmla="*/ 28 w 76"/>
                  <a:gd name="T23" fmla="*/ 22 h 248"/>
                  <a:gd name="T24" fmla="*/ 38 w 76"/>
                  <a:gd name="T25" fmla="*/ 28 h 248"/>
                  <a:gd name="T26" fmla="*/ 44 w 76"/>
                  <a:gd name="T27" fmla="*/ 34 h 248"/>
                  <a:gd name="T28" fmla="*/ 48 w 76"/>
                  <a:gd name="T29" fmla="*/ 42 h 248"/>
                  <a:gd name="T30" fmla="*/ 48 w 76"/>
                  <a:gd name="T31" fmla="*/ 42 h 248"/>
                  <a:gd name="T32" fmla="*/ 50 w 76"/>
                  <a:gd name="T33" fmla="*/ 50 h 248"/>
                  <a:gd name="T34" fmla="*/ 50 w 76"/>
                  <a:gd name="T35" fmla="*/ 56 h 248"/>
                  <a:gd name="T36" fmla="*/ 46 w 76"/>
                  <a:gd name="T37" fmla="*/ 72 h 248"/>
                  <a:gd name="T38" fmla="*/ 38 w 76"/>
                  <a:gd name="T39" fmla="*/ 86 h 248"/>
                  <a:gd name="T40" fmla="*/ 28 w 76"/>
                  <a:gd name="T41" fmla="*/ 100 h 248"/>
                  <a:gd name="T42" fmla="*/ 28 w 76"/>
                  <a:gd name="T43" fmla="*/ 100 h 248"/>
                  <a:gd name="T44" fmla="*/ 24 w 76"/>
                  <a:gd name="T45" fmla="*/ 136 h 248"/>
                  <a:gd name="T46" fmla="*/ 24 w 76"/>
                  <a:gd name="T47" fmla="*/ 156 h 248"/>
                  <a:gd name="T48" fmla="*/ 24 w 76"/>
                  <a:gd name="T49" fmla="*/ 176 h 248"/>
                  <a:gd name="T50" fmla="*/ 28 w 76"/>
                  <a:gd name="T51" fmla="*/ 196 h 248"/>
                  <a:gd name="T52" fmla="*/ 32 w 76"/>
                  <a:gd name="T53" fmla="*/ 214 h 248"/>
                  <a:gd name="T54" fmla="*/ 40 w 76"/>
                  <a:gd name="T55" fmla="*/ 232 h 248"/>
                  <a:gd name="T56" fmla="*/ 52 w 76"/>
                  <a:gd name="T57" fmla="*/ 248 h 248"/>
                  <a:gd name="T58" fmla="*/ 52 w 76"/>
                  <a:gd name="T59" fmla="*/ 248 h 248"/>
                  <a:gd name="T60" fmla="*/ 76 w 76"/>
                  <a:gd name="T61" fmla="*/ 226 h 248"/>
                  <a:gd name="T62" fmla="*/ 76 w 76"/>
                  <a:gd name="T63" fmla="*/ 226 h 248"/>
                  <a:gd name="T64" fmla="*/ 64 w 76"/>
                  <a:gd name="T65" fmla="*/ 208 h 248"/>
                  <a:gd name="T66" fmla="*/ 56 w 76"/>
                  <a:gd name="T67" fmla="*/ 190 h 248"/>
                  <a:gd name="T68" fmla="*/ 52 w 76"/>
                  <a:gd name="T69" fmla="*/ 170 h 248"/>
                  <a:gd name="T70" fmla="*/ 48 w 76"/>
                  <a:gd name="T71" fmla="*/ 150 h 248"/>
                  <a:gd name="T72" fmla="*/ 48 w 76"/>
                  <a:gd name="T73" fmla="*/ 128 h 248"/>
                  <a:gd name="T74" fmla="*/ 48 w 76"/>
                  <a:gd name="T75" fmla="*/ 108 h 248"/>
                  <a:gd name="T76" fmla="*/ 52 w 76"/>
                  <a:gd name="T77" fmla="*/ 70 h 248"/>
                  <a:gd name="T78" fmla="*/ 52 w 76"/>
                  <a:gd name="T79" fmla="*/ 68 h 248"/>
                  <a:gd name="T80" fmla="*/ 52 w 76"/>
                  <a:gd name="T81" fmla="*/ 66 h 248"/>
                  <a:gd name="T82" fmla="*/ 52 w 76"/>
                  <a:gd name="T83" fmla="*/ 66 h 248"/>
                  <a:gd name="T84" fmla="*/ 62 w 76"/>
                  <a:gd name="T85" fmla="*/ 54 h 248"/>
                  <a:gd name="T86" fmla="*/ 68 w 76"/>
                  <a:gd name="T87" fmla="*/ 42 h 248"/>
                  <a:gd name="T88" fmla="*/ 72 w 76"/>
                  <a:gd name="T89" fmla="*/ 30 h 248"/>
                  <a:gd name="T90" fmla="*/ 72 w 76"/>
                  <a:gd name="T91" fmla="*/ 22 h 248"/>
                  <a:gd name="T92" fmla="*/ 72 w 76"/>
                  <a:gd name="T93" fmla="*/ 18 h 248"/>
                  <a:gd name="T94" fmla="*/ 72 w 76"/>
                  <a:gd name="T95" fmla="*/ 18 h 248"/>
                  <a:gd name="T96" fmla="*/ 68 w 76"/>
                  <a:gd name="T97" fmla="*/ 12 h 248"/>
                  <a:gd name="T98" fmla="*/ 62 w 76"/>
                  <a:gd name="T99" fmla="*/ 6 h 248"/>
                  <a:gd name="T100" fmla="*/ 54 w 76"/>
                  <a:gd name="T101" fmla="*/ 2 h 248"/>
                  <a:gd name="T102" fmla="*/ 44 w 76"/>
                  <a:gd name="T103" fmla="*/ 0 h 248"/>
                  <a:gd name="T104" fmla="*/ 44 w 76"/>
                  <a:gd name="T105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6" h="248">
                    <a:moveTo>
                      <a:pt x="44" y="0"/>
                    </a:moveTo>
                    <a:lnTo>
                      <a:pt x="44" y="0"/>
                    </a:lnTo>
                    <a:lnTo>
                      <a:pt x="32" y="0"/>
                    </a:lnTo>
                    <a:lnTo>
                      <a:pt x="22" y="2"/>
                    </a:lnTo>
                    <a:lnTo>
                      <a:pt x="14" y="6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28" y="22"/>
                    </a:lnTo>
                    <a:lnTo>
                      <a:pt x="38" y="28"/>
                    </a:lnTo>
                    <a:lnTo>
                      <a:pt x="44" y="34"/>
                    </a:lnTo>
                    <a:lnTo>
                      <a:pt x="48" y="42"/>
                    </a:lnTo>
                    <a:lnTo>
                      <a:pt x="48" y="42"/>
                    </a:lnTo>
                    <a:lnTo>
                      <a:pt x="50" y="50"/>
                    </a:lnTo>
                    <a:lnTo>
                      <a:pt x="50" y="56"/>
                    </a:lnTo>
                    <a:lnTo>
                      <a:pt x="46" y="72"/>
                    </a:lnTo>
                    <a:lnTo>
                      <a:pt x="38" y="86"/>
                    </a:lnTo>
                    <a:lnTo>
                      <a:pt x="28" y="100"/>
                    </a:lnTo>
                    <a:lnTo>
                      <a:pt x="28" y="100"/>
                    </a:lnTo>
                    <a:lnTo>
                      <a:pt x="24" y="136"/>
                    </a:lnTo>
                    <a:lnTo>
                      <a:pt x="24" y="156"/>
                    </a:lnTo>
                    <a:lnTo>
                      <a:pt x="24" y="176"/>
                    </a:lnTo>
                    <a:lnTo>
                      <a:pt x="28" y="196"/>
                    </a:lnTo>
                    <a:lnTo>
                      <a:pt x="32" y="214"/>
                    </a:lnTo>
                    <a:lnTo>
                      <a:pt x="40" y="232"/>
                    </a:lnTo>
                    <a:lnTo>
                      <a:pt x="52" y="248"/>
                    </a:lnTo>
                    <a:lnTo>
                      <a:pt x="52" y="248"/>
                    </a:lnTo>
                    <a:lnTo>
                      <a:pt x="76" y="226"/>
                    </a:lnTo>
                    <a:lnTo>
                      <a:pt x="76" y="226"/>
                    </a:lnTo>
                    <a:lnTo>
                      <a:pt x="64" y="208"/>
                    </a:lnTo>
                    <a:lnTo>
                      <a:pt x="56" y="190"/>
                    </a:lnTo>
                    <a:lnTo>
                      <a:pt x="52" y="170"/>
                    </a:lnTo>
                    <a:lnTo>
                      <a:pt x="48" y="150"/>
                    </a:lnTo>
                    <a:lnTo>
                      <a:pt x="48" y="128"/>
                    </a:lnTo>
                    <a:lnTo>
                      <a:pt x="48" y="108"/>
                    </a:lnTo>
                    <a:lnTo>
                      <a:pt x="52" y="70"/>
                    </a:lnTo>
                    <a:lnTo>
                      <a:pt x="52" y="68"/>
                    </a:lnTo>
                    <a:lnTo>
                      <a:pt x="52" y="66"/>
                    </a:lnTo>
                    <a:lnTo>
                      <a:pt x="52" y="66"/>
                    </a:lnTo>
                    <a:lnTo>
                      <a:pt x="62" y="54"/>
                    </a:lnTo>
                    <a:lnTo>
                      <a:pt x="68" y="42"/>
                    </a:lnTo>
                    <a:lnTo>
                      <a:pt x="72" y="30"/>
                    </a:lnTo>
                    <a:lnTo>
                      <a:pt x="72" y="22"/>
                    </a:lnTo>
                    <a:lnTo>
                      <a:pt x="72" y="18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2" y="6"/>
                    </a:lnTo>
                    <a:lnTo>
                      <a:pt x="54" y="2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F4E0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00" name="Freeform 57"/>
              <p:cNvSpPr>
                <a:spLocks/>
              </p:cNvSpPr>
              <p:nvPr/>
            </p:nvSpPr>
            <p:spPr bwMode="auto">
              <a:xfrm>
                <a:off x="4697" y="1205"/>
                <a:ext cx="32" cy="22"/>
              </a:xfrm>
              <a:custGeom>
                <a:avLst/>
                <a:gdLst>
                  <a:gd name="T0" fmla="*/ 26 w 32"/>
                  <a:gd name="T1" fmla="*/ 22 h 22"/>
                  <a:gd name="T2" fmla="*/ 26 w 32"/>
                  <a:gd name="T3" fmla="*/ 22 h 22"/>
                  <a:gd name="T4" fmla="*/ 28 w 32"/>
                  <a:gd name="T5" fmla="*/ 10 h 22"/>
                  <a:gd name="T6" fmla="*/ 32 w 32"/>
                  <a:gd name="T7" fmla="*/ 0 h 22"/>
                  <a:gd name="T8" fmla="*/ 32 w 32"/>
                  <a:gd name="T9" fmla="*/ 0 h 22"/>
                  <a:gd name="T10" fmla="*/ 16 w 32"/>
                  <a:gd name="T11" fmla="*/ 4 h 22"/>
                  <a:gd name="T12" fmla="*/ 8 w 32"/>
                  <a:gd name="T13" fmla="*/ 8 h 22"/>
                  <a:gd name="T14" fmla="*/ 4 w 32"/>
                  <a:gd name="T15" fmla="*/ 12 h 22"/>
                  <a:gd name="T16" fmla="*/ 4 w 32"/>
                  <a:gd name="T17" fmla="*/ 12 h 22"/>
                  <a:gd name="T18" fmla="*/ 0 w 32"/>
                  <a:gd name="T19" fmla="*/ 18 h 22"/>
                  <a:gd name="T20" fmla="*/ 0 w 32"/>
                  <a:gd name="T21" fmla="*/ 18 h 22"/>
                  <a:gd name="T22" fmla="*/ 14 w 32"/>
                  <a:gd name="T23" fmla="*/ 18 h 22"/>
                  <a:gd name="T24" fmla="*/ 26 w 32"/>
                  <a:gd name="T25" fmla="*/ 22 h 22"/>
                  <a:gd name="T26" fmla="*/ 26 w 32"/>
                  <a:gd name="T27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" h="22">
                    <a:moveTo>
                      <a:pt x="26" y="22"/>
                    </a:moveTo>
                    <a:lnTo>
                      <a:pt x="26" y="22"/>
                    </a:lnTo>
                    <a:lnTo>
                      <a:pt x="28" y="1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16" y="4"/>
                    </a:lnTo>
                    <a:lnTo>
                      <a:pt x="8" y="8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14" y="18"/>
                    </a:lnTo>
                    <a:lnTo>
                      <a:pt x="26" y="22"/>
                    </a:lnTo>
                    <a:lnTo>
                      <a:pt x="26" y="22"/>
                    </a:lnTo>
                    <a:close/>
                  </a:path>
                </a:pathLst>
              </a:custGeom>
              <a:solidFill>
                <a:srgbClr val="F4E0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01" name="Freeform 58"/>
              <p:cNvSpPr>
                <a:spLocks/>
              </p:cNvSpPr>
              <p:nvPr/>
            </p:nvSpPr>
            <p:spPr bwMode="auto">
              <a:xfrm>
                <a:off x="5457" y="1831"/>
                <a:ext cx="10" cy="12"/>
              </a:xfrm>
              <a:custGeom>
                <a:avLst/>
                <a:gdLst>
                  <a:gd name="T0" fmla="*/ 0 w 10"/>
                  <a:gd name="T1" fmla="*/ 6 h 12"/>
                  <a:gd name="T2" fmla="*/ 6 w 10"/>
                  <a:gd name="T3" fmla="*/ 12 h 12"/>
                  <a:gd name="T4" fmla="*/ 6 w 10"/>
                  <a:gd name="T5" fmla="*/ 12 h 12"/>
                  <a:gd name="T6" fmla="*/ 6 w 10"/>
                  <a:gd name="T7" fmla="*/ 12 h 12"/>
                  <a:gd name="T8" fmla="*/ 6 w 10"/>
                  <a:gd name="T9" fmla="*/ 12 h 12"/>
                  <a:gd name="T10" fmla="*/ 10 w 10"/>
                  <a:gd name="T11" fmla="*/ 6 h 12"/>
                  <a:gd name="T12" fmla="*/ 10 w 10"/>
                  <a:gd name="T13" fmla="*/ 0 h 12"/>
                  <a:gd name="T14" fmla="*/ 10 w 10"/>
                  <a:gd name="T15" fmla="*/ 0 h 12"/>
                  <a:gd name="T16" fmla="*/ 6 w 10"/>
                  <a:gd name="T17" fmla="*/ 2 h 12"/>
                  <a:gd name="T18" fmla="*/ 6 w 10"/>
                  <a:gd name="T19" fmla="*/ 2 h 12"/>
                  <a:gd name="T20" fmla="*/ 0 w 10"/>
                  <a:gd name="T21" fmla="*/ 6 h 12"/>
                  <a:gd name="T22" fmla="*/ 0 w 10"/>
                  <a:gd name="T2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2">
                    <a:moveTo>
                      <a:pt x="0" y="6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6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4E0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02" name="Freeform 59"/>
              <p:cNvSpPr>
                <a:spLocks/>
              </p:cNvSpPr>
              <p:nvPr/>
            </p:nvSpPr>
            <p:spPr bwMode="auto">
              <a:xfrm>
                <a:off x="5129" y="1509"/>
                <a:ext cx="320" cy="166"/>
              </a:xfrm>
              <a:custGeom>
                <a:avLst/>
                <a:gdLst>
                  <a:gd name="T0" fmla="*/ 318 w 320"/>
                  <a:gd name="T1" fmla="*/ 142 h 166"/>
                  <a:gd name="T2" fmla="*/ 312 w 320"/>
                  <a:gd name="T3" fmla="*/ 132 h 166"/>
                  <a:gd name="T4" fmla="*/ 312 w 320"/>
                  <a:gd name="T5" fmla="*/ 132 h 166"/>
                  <a:gd name="T6" fmla="*/ 294 w 320"/>
                  <a:gd name="T7" fmla="*/ 138 h 166"/>
                  <a:gd name="T8" fmla="*/ 264 w 320"/>
                  <a:gd name="T9" fmla="*/ 146 h 166"/>
                  <a:gd name="T10" fmla="*/ 236 w 320"/>
                  <a:gd name="T11" fmla="*/ 144 h 166"/>
                  <a:gd name="T12" fmla="*/ 204 w 320"/>
                  <a:gd name="T13" fmla="*/ 136 h 166"/>
                  <a:gd name="T14" fmla="*/ 184 w 320"/>
                  <a:gd name="T15" fmla="*/ 132 h 166"/>
                  <a:gd name="T16" fmla="*/ 150 w 320"/>
                  <a:gd name="T17" fmla="*/ 134 h 166"/>
                  <a:gd name="T18" fmla="*/ 140 w 320"/>
                  <a:gd name="T19" fmla="*/ 136 h 166"/>
                  <a:gd name="T20" fmla="*/ 120 w 320"/>
                  <a:gd name="T21" fmla="*/ 152 h 166"/>
                  <a:gd name="T22" fmla="*/ 104 w 320"/>
                  <a:gd name="T23" fmla="*/ 152 h 166"/>
                  <a:gd name="T24" fmla="*/ 88 w 320"/>
                  <a:gd name="T25" fmla="*/ 142 h 166"/>
                  <a:gd name="T26" fmla="*/ 42 w 320"/>
                  <a:gd name="T27" fmla="*/ 106 h 166"/>
                  <a:gd name="T28" fmla="*/ 4 w 320"/>
                  <a:gd name="T29" fmla="*/ 72 h 166"/>
                  <a:gd name="T30" fmla="*/ 4 w 320"/>
                  <a:gd name="T31" fmla="*/ 70 h 166"/>
                  <a:gd name="T32" fmla="*/ 6 w 320"/>
                  <a:gd name="T33" fmla="*/ 0 h 166"/>
                  <a:gd name="T34" fmla="*/ 2 w 320"/>
                  <a:gd name="T35" fmla="*/ 88 h 166"/>
                  <a:gd name="T36" fmla="*/ 42 w 320"/>
                  <a:gd name="T37" fmla="*/ 124 h 166"/>
                  <a:gd name="T38" fmla="*/ 86 w 320"/>
                  <a:gd name="T39" fmla="*/ 158 h 166"/>
                  <a:gd name="T40" fmla="*/ 100 w 320"/>
                  <a:gd name="T41" fmla="*/ 166 h 166"/>
                  <a:gd name="T42" fmla="*/ 108 w 320"/>
                  <a:gd name="T43" fmla="*/ 166 h 166"/>
                  <a:gd name="T44" fmla="*/ 126 w 320"/>
                  <a:gd name="T45" fmla="*/ 154 h 166"/>
                  <a:gd name="T46" fmla="*/ 132 w 320"/>
                  <a:gd name="T47" fmla="*/ 150 h 166"/>
                  <a:gd name="T48" fmla="*/ 156 w 320"/>
                  <a:gd name="T49" fmla="*/ 146 h 166"/>
                  <a:gd name="T50" fmla="*/ 198 w 320"/>
                  <a:gd name="T51" fmla="*/ 152 h 166"/>
                  <a:gd name="T52" fmla="*/ 218 w 320"/>
                  <a:gd name="T53" fmla="*/ 156 h 166"/>
                  <a:gd name="T54" fmla="*/ 242 w 320"/>
                  <a:gd name="T55" fmla="*/ 160 h 166"/>
                  <a:gd name="T56" fmla="*/ 268 w 320"/>
                  <a:gd name="T57" fmla="*/ 158 h 166"/>
                  <a:gd name="T58" fmla="*/ 300 w 320"/>
                  <a:gd name="T59" fmla="*/ 146 h 166"/>
                  <a:gd name="T60" fmla="*/ 304 w 320"/>
                  <a:gd name="T61" fmla="*/ 146 h 166"/>
                  <a:gd name="T62" fmla="*/ 308 w 320"/>
                  <a:gd name="T63" fmla="*/ 146 h 166"/>
                  <a:gd name="T64" fmla="*/ 316 w 320"/>
                  <a:gd name="T65" fmla="*/ 156 h 166"/>
                  <a:gd name="T66" fmla="*/ 320 w 320"/>
                  <a:gd name="T67" fmla="*/ 150 h 166"/>
                  <a:gd name="T68" fmla="*/ 318 w 320"/>
                  <a:gd name="T69" fmla="*/ 14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20" h="166">
                    <a:moveTo>
                      <a:pt x="318" y="142"/>
                    </a:moveTo>
                    <a:lnTo>
                      <a:pt x="318" y="142"/>
                    </a:lnTo>
                    <a:lnTo>
                      <a:pt x="316" y="136"/>
                    </a:lnTo>
                    <a:lnTo>
                      <a:pt x="312" y="132"/>
                    </a:lnTo>
                    <a:lnTo>
                      <a:pt x="312" y="132"/>
                    </a:lnTo>
                    <a:lnTo>
                      <a:pt x="312" y="132"/>
                    </a:lnTo>
                    <a:lnTo>
                      <a:pt x="312" y="132"/>
                    </a:lnTo>
                    <a:lnTo>
                      <a:pt x="294" y="138"/>
                    </a:lnTo>
                    <a:lnTo>
                      <a:pt x="278" y="144"/>
                    </a:lnTo>
                    <a:lnTo>
                      <a:pt x="264" y="146"/>
                    </a:lnTo>
                    <a:lnTo>
                      <a:pt x="250" y="146"/>
                    </a:lnTo>
                    <a:lnTo>
                      <a:pt x="236" y="144"/>
                    </a:lnTo>
                    <a:lnTo>
                      <a:pt x="224" y="142"/>
                    </a:lnTo>
                    <a:lnTo>
                      <a:pt x="204" y="136"/>
                    </a:lnTo>
                    <a:lnTo>
                      <a:pt x="204" y="136"/>
                    </a:lnTo>
                    <a:lnTo>
                      <a:pt x="184" y="132"/>
                    </a:lnTo>
                    <a:lnTo>
                      <a:pt x="164" y="132"/>
                    </a:lnTo>
                    <a:lnTo>
                      <a:pt x="150" y="134"/>
                    </a:lnTo>
                    <a:lnTo>
                      <a:pt x="140" y="136"/>
                    </a:lnTo>
                    <a:lnTo>
                      <a:pt x="140" y="136"/>
                    </a:lnTo>
                    <a:lnTo>
                      <a:pt x="130" y="146"/>
                    </a:lnTo>
                    <a:lnTo>
                      <a:pt x="120" y="152"/>
                    </a:lnTo>
                    <a:lnTo>
                      <a:pt x="110" y="152"/>
                    </a:lnTo>
                    <a:lnTo>
                      <a:pt x="104" y="152"/>
                    </a:lnTo>
                    <a:lnTo>
                      <a:pt x="104" y="152"/>
                    </a:lnTo>
                    <a:lnTo>
                      <a:pt x="88" y="142"/>
                    </a:lnTo>
                    <a:lnTo>
                      <a:pt x="74" y="132"/>
                    </a:lnTo>
                    <a:lnTo>
                      <a:pt x="42" y="106"/>
                    </a:lnTo>
                    <a:lnTo>
                      <a:pt x="6" y="74"/>
                    </a:lnTo>
                    <a:lnTo>
                      <a:pt x="4" y="72"/>
                    </a:lnTo>
                    <a:lnTo>
                      <a:pt x="4" y="70"/>
                    </a:lnTo>
                    <a:lnTo>
                      <a:pt x="4" y="7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2" y="88"/>
                    </a:lnTo>
                    <a:lnTo>
                      <a:pt x="2" y="88"/>
                    </a:lnTo>
                    <a:lnTo>
                      <a:pt x="42" y="124"/>
                    </a:lnTo>
                    <a:lnTo>
                      <a:pt x="72" y="148"/>
                    </a:lnTo>
                    <a:lnTo>
                      <a:pt x="86" y="158"/>
                    </a:lnTo>
                    <a:lnTo>
                      <a:pt x="100" y="166"/>
                    </a:lnTo>
                    <a:lnTo>
                      <a:pt x="100" y="166"/>
                    </a:lnTo>
                    <a:lnTo>
                      <a:pt x="102" y="166"/>
                    </a:lnTo>
                    <a:lnTo>
                      <a:pt x="108" y="166"/>
                    </a:lnTo>
                    <a:lnTo>
                      <a:pt x="114" y="162"/>
                    </a:lnTo>
                    <a:lnTo>
                      <a:pt x="126" y="154"/>
                    </a:lnTo>
                    <a:lnTo>
                      <a:pt x="126" y="154"/>
                    </a:lnTo>
                    <a:lnTo>
                      <a:pt x="132" y="150"/>
                    </a:lnTo>
                    <a:lnTo>
                      <a:pt x="138" y="148"/>
                    </a:lnTo>
                    <a:lnTo>
                      <a:pt x="156" y="146"/>
                    </a:lnTo>
                    <a:lnTo>
                      <a:pt x="178" y="146"/>
                    </a:lnTo>
                    <a:lnTo>
                      <a:pt x="198" y="152"/>
                    </a:lnTo>
                    <a:lnTo>
                      <a:pt x="198" y="152"/>
                    </a:lnTo>
                    <a:lnTo>
                      <a:pt x="218" y="156"/>
                    </a:lnTo>
                    <a:lnTo>
                      <a:pt x="230" y="158"/>
                    </a:lnTo>
                    <a:lnTo>
                      <a:pt x="242" y="160"/>
                    </a:lnTo>
                    <a:lnTo>
                      <a:pt x="254" y="160"/>
                    </a:lnTo>
                    <a:lnTo>
                      <a:pt x="268" y="158"/>
                    </a:lnTo>
                    <a:lnTo>
                      <a:pt x="284" y="154"/>
                    </a:lnTo>
                    <a:lnTo>
                      <a:pt x="300" y="146"/>
                    </a:lnTo>
                    <a:lnTo>
                      <a:pt x="300" y="146"/>
                    </a:lnTo>
                    <a:lnTo>
                      <a:pt x="304" y="146"/>
                    </a:lnTo>
                    <a:lnTo>
                      <a:pt x="308" y="146"/>
                    </a:lnTo>
                    <a:lnTo>
                      <a:pt x="308" y="146"/>
                    </a:lnTo>
                    <a:lnTo>
                      <a:pt x="312" y="150"/>
                    </a:lnTo>
                    <a:lnTo>
                      <a:pt x="316" y="156"/>
                    </a:lnTo>
                    <a:lnTo>
                      <a:pt x="316" y="156"/>
                    </a:lnTo>
                    <a:lnTo>
                      <a:pt x="320" y="150"/>
                    </a:lnTo>
                    <a:lnTo>
                      <a:pt x="318" y="142"/>
                    </a:lnTo>
                    <a:lnTo>
                      <a:pt x="318" y="142"/>
                    </a:lnTo>
                    <a:close/>
                  </a:path>
                </a:pathLst>
              </a:custGeom>
              <a:solidFill>
                <a:srgbClr val="F4E0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03" name="Freeform 60"/>
              <p:cNvSpPr>
                <a:spLocks/>
              </p:cNvSpPr>
              <p:nvPr/>
            </p:nvSpPr>
            <p:spPr bwMode="auto">
              <a:xfrm>
                <a:off x="5383" y="1713"/>
                <a:ext cx="86" cy="88"/>
              </a:xfrm>
              <a:custGeom>
                <a:avLst/>
                <a:gdLst>
                  <a:gd name="T0" fmla="*/ 16 w 86"/>
                  <a:gd name="T1" fmla="*/ 0 h 88"/>
                  <a:gd name="T2" fmla="*/ 16 w 86"/>
                  <a:gd name="T3" fmla="*/ 0 h 88"/>
                  <a:gd name="T4" fmla="*/ 0 w 86"/>
                  <a:gd name="T5" fmla="*/ 2 h 88"/>
                  <a:gd name="T6" fmla="*/ 82 w 86"/>
                  <a:gd name="T7" fmla="*/ 88 h 88"/>
                  <a:gd name="T8" fmla="*/ 82 w 86"/>
                  <a:gd name="T9" fmla="*/ 88 h 88"/>
                  <a:gd name="T10" fmla="*/ 82 w 86"/>
                  <a:gd name="T11" fmla="*/ 88 h 88"/>
                  <a:gd name="T12" fmla="*/ 82 w 86"/>
                  <a:gd name="T13" fmla="*/ 88 h 88"/>
                  <a:gd name="T14" fmla="*/ 86 w 86"/>
                  <a:gd name="T15" fmla="*/ 84 h 88"/>
                  <a:gd name="T16" fmla="*/ 86 w 86"/>
                  <a:gd name="T17" fmla="*/ 80 h 88"/>
                  <a:gd name="T18" fmla="*/ 86 w 86"/>
                  <a:gd name="T19" fmla="*/ 74 h 88"/>
                  <a:gd name="T20" fmla="*/ 82 w 86"/>
                  <a:gd name="T21" fmla="*/ 70 h 88"/>
                  <a:gd name="T22" fmla="*/ 16 w 86"/>
                  <a:gd name="T23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6" h="88">
                    <a:moveTo>
                      <a:pt x="16" y="0"/>
                    </a:moveTo>
                    <a:lnTo>
                      <a:pt x="16" y="0"/>
                    </a:lnTo>
                    <a:lnTo>
                      <a:pt x="0" y="2"/>
                    </a:lnTo>
                    <a:lnTo>
                      <a:pt x="82" y="88"/>
                    </a:lnTo>
                    <a:lnTo>
                      <a:pt x="82" y="88"/>
                    </a:lnTo>
                    <a:lnTo>
                      <a:pt x="82" y="88"/>
                    </a:lnTo>
                    <a:lnTo>
                      <a:pt x="82" y="88"/>
                    </a:lnTo>
                    <a:lnTo>
                      <a:pt x="86" y="84"/>
                    </a:lnTo>
                    <a:lnTo>
                      <a:pt x="86" y="80"/>
                    </a:lnTo>
                    <a:lnTo>
                      <a:pt x="86" y="74"/>
                    </a:lnTo>
                    <a:lnTo>
                      <a:pt x="82" y="7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4E0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04" name="Freeform 61"/>
              <p:cNvSpPr>
                <a:spLocks/>
              </p:cNvSpPr>
              <p:nvPr/>
            </p:nvSpPr>
            <p:spPr bwMode="auto">
              <a:xfrm>
                <a:off x="4637" y="1163"/>
                <a:ext cx="288" cy="286"/>
              </a:xfrm>
              <a:custGeom>
                <a:avLst/>
                <a:gdLst>
                  <a:gd name="T0" fmla="*/ 190 w 288"/>
                  <a:gd name="T1" fmla="*/ 286 h 286"/>
                  <a:gd name="T2" fmla="*/ 214 w 288"/>
                  <a:gd name="T3" fmla="*/ 284 h 286"/>
                  <a:gd name="T4" fmla="*/ 238 w 288"/>
                  <a:gd name="T5" fmla="*/ 274 h 286"/>
                  <a:gd name="T6" fmla="*/ 288 w 288"/>
                  <a:gd name="T7" fmla="*/ 240 h 286"/>
                  <a:gd name="T8" fmla="*/ 280 w 288"/>
                  <a:gd name="T9" fmla="*/ 230 h 286"/>
                  <a:gd name="T10" fmla="*/ 254 w 288"/>
                  <a:gd name="T11" fmla="*/ 190 h 286"/>
                  <a:gd name="T12" fmla="*/ 254 w 288"/>
                  <a:gd name="T13" fmla="*/ 188 h 286"/>
                  <a:gd name="T14" fmla="*/ 240 w 288"/>
                  <a:gd name="T15" fmla="*/ 200 h 286"/>
                  <a:gd name="T16" fmla="*/ 208 w 288"/>
                  <a:gd name="T17" fmla="*/ 230 h 286"/>
                  <a:gd name="T18" fmla="*/ 202 w 288"/>
                  <a:gd name="T19" fmla="*/ 230 h 286"/>
                  <a:gd name="T20" fmla="*/ 188 w 288"/>
                  <a:gd name="T21" fmla="*/ 214 h 286"/>
                  <a:gd name="T22" fmla="*/ 174 w 288"/>
                  <a:gd name="T23" fmla="*/ 174 h 286"/>
                  <a:gd name="T24" fmla="*/ 168 w 288"/>
                  <a:gd name="T25" fmla="*/ 130 h 286"/>
                  <a:gd name="T26" fmla="*/ 172 w 288"/>
                  <a:gd name="T27" fmla="*/ 70 h 286"/>
                  <a:gd name="T28" fmla="*/ 174 w 288"/>
                  <a:gd name="T29" fmla="*/ 66 h 286"/>
                  <a:gd name="T30" fmla="*/ 182 w 288"/>
                  <a:gd name="T31" fmla="*/ 54 h 286"/>
                  <a:gd name="T32" fmla="*/ 194 w 288"/>
                  <a:gd name="T33" fmla="*/ 28 h 286"/>
                  <a:gd name="T34" fmla="*/ 192 w 288"/>
                  <a:gd name="T35" fmla="*/ 18 h 286"/>
                  <a:gd name="T36" fmla="*/ 188 w 288"/>
                  <a:gd name="T37" fmla="*/ 10 h 286"/>
                  <a:gd name="T38" fmla="*/ 176 w 288"/>
                  <a:gd name="T39" fmla="*/ 2 h 286"/>
                  <a:gd name="T40" fmla="*/ 166 w 288"/>
                  <a:gd name="T41" fmla="*/ 0 h 286"/>
                  <a:gd name="T42" fmla="*/ 144 w 288"/>
                  <a:gd name="T43" fmla="*/ 2 h 286"/>
                  <a:gd name="T44" fmla="*/ 128 w 288"/>
                  <a:gd name="T45" fmla="*/ 12 h 286"/>
                  <a:gd name="T46" fmla="*/ 116 w 288"/>
                  <a:gd name="T47" fmla="*/ 24 h 286"/>
                  <a:gd name="T48" fmla="*/ 98 w 288"/>
                  <a:gd name="T49" fmla="*/ 56 h 286"/>
                  <a:gd name="T50" fmla="*/ 94 w 288"/>
                  <a:gd name="T51" fmla="*/ 82 h 286"/>
                  <a:gd name="T52" fmla="*/ 86 w 288"/>
                  <a:gd name="T53" fmla="*/ 76 h 286"/>
                  <a:gd name="T54" fmla="*/ 74 w 288"/>
                  <a:gd name="T55" fmla="*/ 70 h 286"/>
                  <a:gd name="T56" fmla="*/ 58 w 288"/>
                  <a:gd name="T57" fmla="*/ 70 h 286"/>
                  <a:gd name="T58" fmla="*/ 36 w 288"/>
                  <a:gd name="T59" fmla="*/ 78 h 286"/>
                  <a:gd name="T60" fmla="*/ 30 w 288"/>
                  <a:gd name="T61" fmla="*/ 82 h 286"/>
                  <a:gd name="T62" fmla="*/ 26 w 288"/>
                  <a:gd name="T63" fmla="*/ 90 h 286"/>
                  <a:gd name="T64" fmla="*/ 32 w 288"/>
                  <a:gd name="T65" fmla="*/ 100 h 286"/>
                  <a:gd name="T66" fmla="*/ 26 w 288"/>
                  <a:gd name="T67" fmla="*/ 108 h 286"/>
                  <a:gd name="T68" fmla="*/ 14 w 288"/>
                  <a:gd name="T69" fmla="*/ 104 h 286"/>
                  <a:gd name="T70" fmla="*/ 4 w 288"/>
                  <a:gd name="T71" fmla="*/ 108 h 286"/>
                  <a:gd name="T72" fmla="*/ 0 w 288"/>
                  <a:gd name="T73" fmla="*/ 116 h 286"/>
                  <a:gd name="T74" fmla="*/ 2 w 288"/>
                  <a:gd name="T75" fmla="*/ 122 h 286"/>
                  <a:gd name="T76" fmla="*/ 6 w 288"/>
                  <a:gd name="T77" fmla="*/ 126 h 286"/>
                  <a:gd name="T78" fmla="*/ 22 w 288"/>
                  <a:gd name="T79" fmla="*/ 130 h 286"/>
                  <a:gd name="T80" fmla="*/ 34 w 288"/>
                  <a:gd name="T81" fmla="*/ 128 h 286"/>
                  <a:gd name="T82" fmla="*/ 46 w 288"/>
                  <a:gd name="T83" fmla="*/ 122 h 286"/>
                  <a:gd name="T84" fmla="*/ 58 w 288"/>
                  <a:gd name="T85" fmla="*/ 116 h 286"/>
                  <a:gd name="T86" fmla="*/ 86 w 288"/>
                  <a:gd name="T87" fmla="*/ 108 h 286"/>
                  <a:gd name="T88" fmla="*/ 118 w 288"/>
                  <a:gd name="T89" fmla="*/ 98 h 286"/>
                  <a:gd name="T90" fmla="*/ 136 w 288"/>
                  <a:gd name="T91" fmla="*/ 88 h 286"/>
                  <a:gd name="T92" fmla="*/ 136 w 288"/>
                  <a:gd name="T93" fmla="*/ 98 h 286"/>
                  <a:gd name="T94" fmla="*/ 136 w 288"/>
                  <a:gd name="T95" fmla="*/ 162 h 286"/>
                  <a:gd name="T96" fmla="*/ 146 w 288"/>
                  <a:gd name="T97" fmla="*/ 220 h 286"/>
                  <a:gd name="T98" fmla="*/ 164 w 288"/>
                  <a:gd name="T99" fmla="*/ 264 h 286"/>
                  <a:gd name="T100" fmla="*/ 176 w 288"/>
                  <a:gd name="T101" fmla="*/ 278 h 286"/>
                  <a:gd name="T102" fmla="*/ 190 w 288"/>
                  <a:gd name="T103" fmla="*/ 286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88" h="286">
                    <a:moveTo>
                      <a:pt x="190" y="286"/>
                    </a:moveTo>
                    <a:lnTo>
                      <a:pt x="190" y="286"/>
                    </a:lnTo>
                    <a:lnTo>
                      <a:pt x="202" y="286"/>
                    </a:lnTo>
                    <a:lnTo>
                      <a:pt x="214" y="284"/>
                    </a:lnTo>
                    <a:lnTo>
                      <a:pt x="226" y="280"/>
                    </a:lnTo>
                    <a:lnTo>
                      <a:pt x="238" y="274"/>
                    </a:lnTo>
                    <a:lnTo>
                      <a:pt x="264" y="258"/>
                    </a:lnTo>
                    <a:lnTo>
                      <a:pt x="288" y="240"/>
                    </a:lnTo>
                    <a:lnTo>
                      <a:pt x="288" y="240"/>
                    </a:lnTo>
                    <a:lnTo>
                      <a:pt x="280" y="230"/>
                    </a:lnTo>
                    <a:lnTo>
                      <a:pt x="270" y="218"/>
                    </a:lnTo>
                    <a:lnTo>
                      <a:pt x="254" y="190"/>
                    </a:lnTo>
                    <a:lnTo>
                      <a:pt x="254" y="190"/>
                    </a:lnTo>
                    <a:lnTo>
                      <a:pt x="254" y="188"/>
                    </a:lnTo>
                    <a:lnTo>
                      <a:pt x="254" y="188"/>
                    </a:lnTo>
                    <a:lnTo>
                      <a:pt x="240" y="200"/>
                    </a:lnTo>
                    <a:lnTo>
                      <a:pt x="240" y="200"/>
                    </a:lnTo>
                    <a:lnTo>
                      <a:pt x="208" y="230"/>
                    </a:lnTo>
                    <a:lnTo>
                      <a:pt x="204" y="234"/>
                    </a:lnTo>
                    <a:lnTo>
                      <a:pt x="202" y="230"/>
                    </a:lnTo>
                    <a:lnTo>
                      <a:pt x="202" y="230"/>
                    </a:lnTo>
                    <a:lnTo>
                      <a:pt x="188" y="214"/>
                    </a:lnTo>
                    <a:lnTo>
                      <a:pt x="180" y="194"/>
                    </a:lnTo>
                    <a:lnTo>
                      <a:pt x="174" y="174"/>
                    </a:lnTo>
                    <a:lnTo>
                      <a:pt x="170" y="152"/>
                    </a:lnTo>
                    <a:lnTo>
                      <a:pt x="168" y="130"/>
                    </a:lnTo>
                    <a:lnTo>
                      <a:pt x="168" y="110"/>
                    </a:lnTo>
                    <a:lnTo>
                      <a:pt x="172" y="70"/>
                    </a:lnTo>
                    <a:lnTo>
                      <a:pt x="172" y="68"/>
                    </a:lnTo>
                    <a:lnTo>
                      <a:pt x="174" y="66"/>
                    </a:lnTo>
                    <a:lnTo>
                      <a:pt x="174" y="66"/>
                    </a:lnTo>
                    <a:lnTo>
                      <a:pt x="182" y="54"/>
                    </a:lnTo>
                    <a:lnTo>
                      <a:pt x="190" y="42"/>
                    </a:lnTo>
                    <a:lnTo>
                      <a:pt x="194" y="28"/>
                    </a:lnTo>
                    <a:lnTo>
                      <a:pt x="194" y="22"/>
                    </a:lnTo>
                    <a:lnTo>
                      <a:pt x="192" y="18"/>
                    </a:lnTo>
                    <a:lnTo>
                      <a:pt x="192" y="18"/>
                    </a:lnTo>
                    <a:lnTo>
                      <a:pt x="188" y="10"/>
                    </a:lnTo>
                    <a:lnTo>
                      <a:pt x="184" y="6"/>
                    </a:lnTo>
                    <a:lnTo>
                      <a:pt x="176" y="2"/>
                    </a:lnTo>
                    <a:lnTo>
                      <a:pt x="166" y="0"/>
                    </a:lnTo>
                    <a:lnTo>
                      <a:pt x="166" y="0"/>
                    </a:lnTo>
                    <a:lnTo>
                      <a:pt x="154" y="0"/>
                    </a:lnTo>
                    <a:lnTo>
                      <a:pt x="144" y="2"/>
                    </a:lnTo>
                    <a:lnTo>
                      <a:pt x="136" y="6"/>
                    </a:lnTo>
                    <a:lnTo>
                      <a:pt x="128" y="12"/>
                    </a:lnTo>
                    <a:lnTo>
                      <a:pt x="128" y="12"/>
                    </a:lnTo>
                    <a:lnTo>
                      <a:pt x="116" y="24"/>
                    </a:lnTo>
                    <a:lnTo>
                      <a:pt x="106" y="40"/>
                    </a:lnTo>
                    <a:lnTo>
                      <a:pt x="98" y="56"/>
                    </a:lnTo>
                    <a:lnTo>
                      <a:pt x="94" y="72"/>
                    </a:lnTo>
                    <a:lnTo>
                      <a:pt x="94" y="82"/>
                    </a:lnTo>
                    <a:lnTo>
                      <a:pt x="86" y="76"/>
                    </a:lnTo>
                    <a:lnTo>
                      <a:pt x="86" y="76"/>
                    </a:lnTo>
                    <a:lnTo>
                      <a:pt x="80" y="72"/>
                    </a:lnTo>
                    <a:lnTo>
                      <a:pt x="74" y="70"/>
                    </a:lnTo>
                    <a:lnTo>
                      <a:pt x="66" y="70"/>
                    </a:lnTo>
                    <a:lnTo>
                      <a:pt x="58" y="70"/>
                    </a:lnTo>
                    <a:lnTo>
                      <a:pt x="42" y="74"/>
                    </a:lnTo>
                    <a:lnTo>
                      <a:pt x="36" y="78"/>
                    </a:lnTo>
                    <a:lnTo>
                      <a:pt x="30" y="82"/>
                    </a:lnTo>
                    <a:lnTo>
                      <a:pt x="30" y="82"/>
                    </a:lnTo>
                    <a:lnTo>
                      <a:pt x="28" y="86"/>
                    </a:lnTo>
                    <a:lnTo>
                      <a:pt x="26" y="90"/>
                    </a:lnTo>
                    <a:lnTo>
                      <a:pt x="28" y="96"/>
                    </a:lnTo>
                    <a:lnTo>
                      <a:pt x="32" y="100"/>
                    </a:lnTo>
                    <a:lnTo>
                      <a:pt x="26" y="108"/>
                    </a:lnTo>
                    <a:lnTo>
                      <a:pt x="26" y="108"/>
                    </a:lnTo>
                    <a:lnTo>
                      <a:pt x="20" y="106"/>
                    </a:lnTo>
                    <a:lnTo>
                      <a:pt x="14" y="104"/>
                    </a:lnTo>
                    <a:lnTo>
                      <a:pt x="10" y="106"/>
                    </a:lnTo>
                    <a:lnTo>
                      <a:pt x="4" y="108"/>
                    </a:lnTo>
                    <a:lnTo>
                      <a:pt x="4" y="108"/>
                    </a:lnTo>
                    <a:lnTo>
                      <a:pt x="0" y="116"/>
                    </a:lnTo>
                    <a:lnTo>
                      <a:pt x="0" y="118"/>
                    </a:lnTo>
                    <a:lnTo>
                      <a:pt x="2" y="122"/>
                    </a:lnTo>
                    <a:lnTo>
                      <a:pt x="2" y="122"/>
                    </a:lnTo>
                    <a:lnTo>
                      <a:pt x="6" y="126"/>
                    </a:lnTo>
                    <a:lnTo>
                      <a:pt x="12" y="128"/>
                    </a:lnTo>
                    <a:lnTo>
                      <a:pt x="22" y="130"/>
                    </a:lnTo>
                    <a:lnTo>
                      <a:pt x="34" y="128"/>
                    </a:lnTo>
                    <a:lnTo>
                      <a:pt x="34" y="128"/>
                    </a:lnTo>
                    <a:lnTo>
                      <a:pt x="46" y="122"/>
                    </a:lnTo>
                    <a:lnTo>
                      <a:pt x="46" y="122"/>
                    </a:lnTo>
                    <a:lnTo>
                      <a:pt x="58" y="116"/>
                    </a:lnTo>
                    <a:lnTo>
                      <a:pt x="58" y="116"/>
                    </a:lnTo>
                    <a:lnTo>
                      <a:pt x="86" y="108"/>
                    </a:lnTo>
                    <a:lnTo>
                      <a:pt x="86" y="108"/>
                    </a:lnTo>
                    <a:lnTo>
                      <a:pt x="108" y="102"/>
                    </a:lnTo>
                    <a:lnTo>
                      <a:pt x="118" y="98"/>
                    </a:lnTo>
                    <a:lnTo>
                      <a:pt x="128" y="94"/>
                    </a:lnTo>
                    <a:lnTo>
                      <a:pt x="136" y="88"/>
                    </a:lnTo>
                    <a:lnTo>
                      <a:pt x="136" y="98"/>
                    </a:lnTo>
                    <a:lnTo>
                      <a:pt x="136" y="98"/>
                    </a:lnTo>
                    <a:lnTo>
                      <a:pt x="136" y="130"/>
                    </a:lnTo>
                    <a:lnTo>
                      <a:pt x="136" y="162"/>
                    </a:lnTo>
                    <a:lnTo>
                      <a:pt x="140" y="192"/>
                    </a:lnTo>
                    <a:lnTo>
                      <a:pt x="146" y="220"/>
                    </a:lnTo>
                    <a:lnTo>
                      <a:pt x="154" y="246"/>
                    </a:lnTo>
                    <a:lnTo>
                      <a:pt x="164" y="264"/>
                    </a:lnTo>
                    <a:lnTo>
                      <a:pt x="170" y="272"/>
                    </a:lnTo>
                    <a:lnTo>
                      <a:pt x="176" y="278"/>
                    </a:lnTo>
                    <a:lnTo>
                      <a:pt x="182" y="282"/>
                    </a:lnTo>
                    <a:lnTo>
                      <a:pt x="190" y="286"/>
                    </a:lnTo>
                    <a:lnTo>
                      <a:pt x="190" y="286"/>
                    </a:lnTo>
                    <a:close/>
                  </a:path>
                </a:pathLst>
              </a:custGeom>
              <a:solidFill>
                <a:srgbClr val="F4E0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05" name="Freeform 62"/>
              <p:cNvSpPr>
                <a:spLocks noEditPoints="1"/>
              </p:cNvSpPr>
              <p:nvPr/>
            </p:nvSpPr>
            <p:spPr bwMode="auto">
              <a:xfrm>
                <a:off x="5003" y="1321"/>
                <a:ext cx="458" cy="556"/>
              </a:xfrm>
              <a:custGeom>
                <a:avLst/>
                <a:gdLst>
                  <a:gd name="T0" fmla="*/ 252 w 458"/>
                  <a:gd name="T1" fmla="*/ 168 h 556"/>
                  <a:gd name="T2" fmla="*/ 262 w 458"/>
                  <a:gd name="T3" fmla="*/ 202 h 556"/>
                  <a:gd name="T4" fmla="*/ 250 w 458"/>
                  <a:gd name="T5" fmla="*/ 182 h 556"/>
                  <a:gd name="T6" fmla="*/ 128 w 458"/>
                  <a:gd name="T7" fmla="*/ 100 h 556"/>
                  <a:gd name="T8" fmla="*/ 96 w 458"/>
                  <a:gd name="T9" fmla="*/ 22 h 556"/>
                  <a:gd name="T10" fmla="*/ 36 w 458"/>
                  <a:gd name="T11" fmla="*/ 32 h 556"/>
                  <a:gd name="T12" fmla="*/ 14 w 458"/>
                  <a:gd name="T13" fmla="*/ 98 h 556"/>
                  <a:gd name="T14" fmla="*/ 74 w 458"/>
                  <a:gd name="T15" fmla="*/ 166 h 556"/>
                  <a:gd name="T16" fmla="*/ 78 w 458"/>
                  <a:gd name="T17" fmla="*/ 138 h 556"/>
                  <a:gd name="T18" fmla="*/ 82 w 458"/>
                  <a:gd name="T19" fmla="*/ 158 h 556"/>
                  <a:gd name="T20" fmla="*/ 82 w 458"/>
                  <a:gd name="T21" fmla="*/ 176 h 556"/>
                  <a:gd name="T22" fmla="*/ 86 w 458"/>
                  <a:gd name="T23" fmla="*/ 316 h 556"/>
                  <a:gd name="T24" fmla="*/ 224 w 458"/>
                  <a:gd name="T25" fmla="*/ 396 h 556"/>
                  <a:gd name="T26" fmla="*/ 228 w 458"/>
                  <a:gd name="T27" fmla="*/ 416 h 556"/>
                  <a:gd name="T28" fmla="*/ 236 w 458"/>
                  <a:gd name="T29" fmla="*/ 428 h 556"/>
                  <a:gd name="T30" fmla="*/ 350 w 458"/>
                  <a:gd name="T31" fmla="*/ 546 h 556"/>
                  <a:gd name="T32" fmla="*/ 368 w 458"/>
                  <a:gd name="T33" fmla="*/ 548 h 556"/>
                  <a:gd name="T34" fmla="*/ 304 w 458"/>
                  <a:gd name="T35" fmla="*/ 460 h 556"/>
                  <a:gd name="T36" fmla="*/ 382 w 458"/>
                  <a:gd name="T37" fmla="*/ 536 h 556"/>
                  <a:gd name="T38" fmla="*/ 402 w 458"/>
                  <a:gd name="T39" fmla="*/ 554 h 556"/>
                  <a:gd name="T40" fmla="*/ 416 w 458"/>
                  <a:gd name="T41" fmla="*/ 552 h 556"/>
                  <a:gd name="T42" fmla="*/ 326 w 458"/>
                  <a:gd name="T43" fmla="*/ 446 h 556"/>
                  <a:gd name="T44" fmla="*/ 428 w 458"/>
                  <a:gd name="T45" fmla="*/ 540 h 556"/>
                  <a:gd name="T46" fmla="*/ 442 w 458"/>
                  <a:gd name="T47" fmla="*/ 550 h 556"/>
                  <a:gd name="T48" fmla="*/ 452 w 458"/>
                  <a:gd name="T49" fmla="*/ 546 h 556"/>
                  <a:gd name="T50" fmla="*/ 456 w 458"/>
                  <a:gd name="T51" fmla="*/ 532 h 556"/>
                  <a:gd name="T52" fmla="*/ 356 w 458"/>
                  <a:gd name="T53" fmla="*/ 426 h 556"/>
                  <a:gd name="T54" fmla="*/ 446 w 458"/>
                  <a:gd name="T55" fmla="*/ 508 h 556"/>
                  <a:gd name="T56" fmla="*/ 458 w 458"/>
                  <a:gd name="T57" fmla="*/ 500 h 556"/>
                  <a:gd name="T58" fmla="*/ 366 w 458"/>
                  <a:gd name="T59" fmla="*/ 392 h 556"/>
                  <a:gd name="T60" fmla="*/ 364 w 458"/>
                  <a:gd name="T61" fmla="*/ 388 h 556"/>
                  <a:gd name="T62" fmla="*/ 368 w 458"/>
                  <a:gd name="T63" fmla="*/ 384 h 556"/>
                  <a:gd name="T64" fmla="*/ 416 w 458"/>
                  <a:gd name="T65" fmla="*/ 378 h 556"/>
                  <a:gd name="T66" fmla="*/ 436 w 458"/>
                  <a:gd name="T67" fmla="*/ 364 h 556"/>
                  <a:gd name="T68" fmla="*/ 434 w 458"/>
                  <a:gd name="T69" fmla="*/ 346 h 556"/>
                  <a:gd name="T70" fmla="*/ 430 w 458"/>
                  <a:gd name="T71" fmla="*/ 344 h 556"/>
                  <a:gd name="T72" fmla="*/ 368 w 458"/>
                  <a:gd name="T73" fmla="*/ 358 h 556"/>
                  <a:gd name="T74" fmla="*/ 322 w 458"/>
                  <a:gd name="T75" fmla="*/ 348 h 556"/>
                  <a:gd name="T76" fmla="*/ 258 w 458"/>
                  <a:gd name="T77" fmla="*/ 348 h 556"/>
                  <a:gd name="T78" fmla="*/ 228 w 458"/>
                  <a:gd name="T79" fmla="*/ 364 h 556"/>
                  <a:gd name="T80" fmla="*/ 190 w 458"/>
                  <a:gd name="T81" fmla="*/ 342 h 556"/>
                  <a:gd name="T82" fmla="*/ 118 w 458"/>
                  <a:gd name="T83" fmla="*/ 278 h 556"/>
                  <a:gd name="T84" fmla="*/ 122 w 458"/>
                  <a:gd name="T85" fmla="*/ 178 h 556"/>
                  <a:gd name="T86" fmla="*/ 144 w 458"/>
                  <a:gd name="T87" fmla="*/ 180 h 556"/>
                  <a:gd name="T88" fmla="*/ 164 w 458"/>
                  <a:gd name="T89" fmla="*/ 188 h 556"/>
                  <a:gd name="T90" fmla="*/ 198 w 458"/>
                  <a:gd name="T91" fmla="*/ 226 h 556"/>
                  <a:gd name="T92" fmla="*/ 234 w 458"/>
                  <a:gd name="T93" fmla="*/ 242 h 556"/>
                  <a:gd name="T94" fmla="*/ 266 w 458"/>
                  <a:gd name="T95" fmla="*/ 228 h 556"/>
                  <a:gd name="T96" fmla="*/ 296 w 458"/>
                  <a:gd name="T97" fmla="*/ 162 h 556"/>
                  <a:gd name="T98" fmla="*/ 296 w 458"/>
                  <a:gd name="T99" fmla="*/ 154 h 556"/>
                  <a:gd name="T100" fmla="*/ 276 w 458"/>
                  <a:gd name="T101" fmla="*/ 120 h 556"/>
                  <a:gd name="T102" fmla="*/ 256 w 458"/>
                  <a:gd name="T103" fmla="*/ 106 h 556"/>
                  <a:gd name="T104" fmla="*/ 212 w 458"/>
                  <a:gd name="T105" fmla="*/ 132 h 556"/>
                  <a:gd name="T106" fmla="*/ 206 w 458"/>
                  <a:gd name="T107" fmla="*/ 134 h 556"/>
                  <a:gd name="T108" fmla="*/ 202 w 458"/>
                  <a:gd name="T109" fmla="*/ 124 h 556"/>
                  <a:gd name="T110" fmla="*/ 194 w 458"/>
                  <a:gd name="T111" fmla="*/ 112 h 556"/>
                  <a:gd name="T112" fmla="*/ 182 w 458"/>
                  <a:gd name="T113" fmla="*/ 120 h 556"/>
                  <a:gd name="T114" fmla="*/ 186 w 458"/>
                  <a:gd name="T115" fmla="*/ 136 h 556"/>
                  <a:gd name="T116" fmla="*/ 184 w 458"/>
                  <a:gd name="T117" fmla="*/ 144 h 556"/>
                  <a:gd name="T118" fmla="*/ 142 w 458"/>
                  <a:gd name="T119" fmla="*/ 132 h 556"/>
                  <a:gd name="T120" fmla="*/ 130 w 458"/>
                  <a:gd name="T121" fmla="*/ 104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58" h="556">
                    <a:moveTo>
                      <a:pt x="242" y="164"/>
                    </a:moveTo>
                    <a:lnTo>
                      <a:pt x="246" y="160"/>
                    </a:lnTo>
                    <a:lnTo>
                      <a:pt x="246" y="160"/>
                    </a:lnTo>
                    <a:lnTo>
                      <a:pt x="252" y="168"/>
                    </a:lnTo>
                    <a:lnTo>
                      <a:pt x="258" y="178"/>
                    </a:lnTo>
                    <a:lnTo>
                      <a:pt x="264" y="190"/>
                    </a:lnTo>
                    <a:lnTo>
                      <a:pt x="266" y="202"/>
                    </a:lnTo>
                    <a:lnTo>
                      <a:pt x="262" y="202"/>
                    </a:lnTo>
                    <a:lnTo>
                      <a:pt x="256" y="202"/>
                    </a:lnTo>
                    <a:lnTo>
                      <a:pt x="256" y="202"/>
                    </a:lnTo>
                    <a:lnTo>
                      <a:pt x="254" y="192"/>
                    </a:lnTo>
                    <a:lnTo>
                      <a:pt x="250" y="182"/>
                    </a:lnTo>
                    <a:lnTo>
                      <a:pt x="246" y="174"/>
                    </a:lnTo>
                    <a:lnTo>
                      <a:pt x="240" y="168"/>
                    </a:lnTo>
                    <a:lnTo>
                      <a:pt x="242" y="164"/>
                    </a:lnTo>
                    <a:close/>
                    <a:moveTo>
                      <a:pt x="128" y="100"/>
                    </a:moveTo>
                    <a:lnTo>
                      <a:pt x="128" y="100"/>
                    </a:lnTo>
                    <a:lnTo>
                      <a:pt x="120" y="74"/>
                    </a:lnTo>
                    <a:lnTo>
                      <a:pt x="108" y="46"/>
                    </a:lnTo>
                    <a:lnTo>
                      <a:pt x="96" y="22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58" y="14"/>
                    </a:lnTo>
                    <a:lnTo>
                      <a:pt x="36" y="32"/>
                    </a:lnTo>
                    <a:lnTo>
                      <a:pt x="18" y="52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14" y="98"/>
                    </a:lnTo>
                    <a:lnTo>
                      <a:pt x="30" y="122"/>
                    </a:lnTo>
                    <a:lnTo>
                      <a:pt x="50" y="146"/>
                    </a:lnTo>
                    <a:lnTo>
                      <a:pt x="74" y="166"/>
                    </a:lnTo>
                    <a:lnTo>
                      <a:pt x="74" y="166"/>
                    </a:lnTo>
                    <a:lnTo>
                      <a:pt x="74" y="158"/>
                    </a:lnTo>
                    <a:lnTo>
                      <a:pt x="74" y="158"/>
                    </a:lnTo>
                    <a:lnTo>
                      <a:pt x="74" y="138"/>
                    </a:lnTo>
                    <a:lnTo>
                      <a:pt x="78" y="138"/>
                    </a:lnTo>
                    <a:lnTo>
                      <a:pt x="82" y="138"/>
                    </a:lnTo>
                    <a:lnTo>
                      <a:pt x="82" y="138"/>
                    </a:lnTo>
                    <a:lnTo>
                      <a:pt x="82" y="158"/>
                    </a:lnTo>
                    <a:lnTo>
                      <a:pt x="82" y="158"/>
                    </a:lnTo>
                    <a:lnTo>
                      <a:pt x="82" y="172"/>
                    </a:lnTo>
                    <a:lnTo>
                      <a:pt x="84" y="172"/>
                    </a:lnTo>
                    <a:lnTo>
                      <a:pt x="82" y="176"/>
                    </a:lnTo>
                    <a:lnTo>
                      <a:pt x="82" y="176"/>
                    </a:lnTo>
                    <a:lnTo>
                      <a:pt x="80" y="236"/>
                    </a:lnTo>
                    <a:lnTo>
                      <a:pt x="80" y="282"/>
                    </a:lnTo>
                    <a:lnTo>
                      <a:pt x="82" y="308"/>
                    </a:lnTo>
                    <a:lnTo>
                      <a:pt x="86" y="316"/>
                    </a:lnTo>
                    <a:lnTo>
                      <a:pt x="88" y="320"/>
                    </a:lnTo>
                    <a:lnTo>
                      <a:pt x="222" y="392"/>
                    </a:lnTo>
                    <a:lnTo>
                      <a:pt x="224" y="394"/>
                    </a:lnTo>
                    <a:lnTo>
                      <a:pt x="224" y="396"/>
                    </a:lnTo>
                    <a:lnTo>
                      <a:pt x="224" y="396"/>
                    </a:lnTo>
                    <a:lnTo>
                      <a:pt x="224" y="406"/>
                    </a:lnTo>
                    <a:lnTo>
                      <a:pt x="228" y="416"/>
                    </a:lnTo>
                    <a:lnTo>
                      <a:pt x="228" y="416"/>
                    </a:lnTo>
                    <a:lnTo>
                      <a:pt x="230" y="418"/>
                    </a:lnTo>
                    <a:lnTo>
                      <a:pt x="230" y="418"/>
                    </a:lnTo>
                    <a:lnTo>
                      <a:pt x="236" y="428"/>
                    </a:lnTo>
                    <a:lnTo>
                      <a:pt x="236" y="428"/>
                    </a:lnTo>
                    <a:lnTo>
                      <a:pt x="256" y="450"/>
                    </a:lnTo>
                    <a:lnTo>
                      <a:pt x="256" y="450"/>
                    </a:lnTo>
                    <a:lnTo>
                      <a:pt x="350" y="546"/>
                    </a:lnTo>
                    <a:lnTo>
                      <a:pt x="350" y="546"/>
                    </a:lnTo>
                    <a:lnTo>
                      <a:pt x="354" y="550"/>
                    </a:lnTo>
                    <a:lnTo>
                      <a:pt x="360" y="550"/>
                    </a:lnTo>
                    <a:lnTo>
                      <a:pt x="364" y="550"/>
                    </a:lnTo>
                    <a:lnTo>
                      <a:pt x="368" y="548"/>
                    </a:lnTo>
                    <a:lnTo>
                      <a:pt x="368" y="548"/>
                    </a:lnTo>
                    <a:lnTo>
                      <a:pt x="372" y="540"/>
                    </a:lnTo>
                    <a:lnTo>
                      <a:pt x="300" y="464"/>
                    </a:lnTo>
                    <a:lnTo>
                      <a:pt x="304" y="460"/>
                    </a:lnTo>
                    <a:lnTo>
                      <a:pt x="306" y="458"/>
                    </a:lnTo>
                    <a:lnTo>
                      <a:pt x="374" y="528"/>
                    </a:lnTo>
                    <a:lnTo>
                      <a:pt x="374" y="526"/>
                    </a:lnTo>
                    <a:lnTo>
                      <a:pt x="382" y="536"/>
                    </a:lnTo>
                    <a:lnTo>
                      <a:pt x="382" y="536"/>
                    </a:lnTo>
                    <a:lnTo>
                      <a:pt x="398" y="552"/>
                    </a:lnTo>
                    <a:lnTo>
                      <a:pt x="398" y="552"/>
                    </a:lnTo>
                    <a:lnTo>
                      <a:pt x="402" y="554"/>
                    </a:lnTo>
                    <a:lnTo>
                      <a:pt x="406" y="556"/>
                    </a:lnTo>
                    <a:lnTo>
                      <a:pt x="406" y="556"/>
                    </a:lnTo>
                    <a:lnTo>
                      <a:pt x="412" y="556"/>
                    </a:lnTo>
                    <a:lnTo>
                      <a:pt x="416" y="552"/>
                    </a:lnTo>
                    <a:lnTo>
                      <a:pt x="416" y="552"/>
                    </a:lnTo>
                    <a:lnTo>
                      <a:pt x="418" y="550"/>
                    </a:lnTo>
                    <a:lnTo>
                      <a:pt x="420" y="546"/>
                    </a:lnTo>
                    <a:lnTo>
                      <a:pt x="326" y="446"/>
                    </a:lnTo>
                    <a:lnTo>
                      <a:pt x="328" y="442"/>
                    </a:lnTo>
                    <a:lnTo>
                      <a:pt x="332" y="440"/>
                    </a:lnTo>
                    <a:lnTo>
                      <a:pt x="428" y="540"/>
                    </a:lnTo>
                    <a:lnTo>
                      <a:pt x="428" y="540"/>
                    </a:lnTo>
                    <a:lnTo>
                      <a:pt x="434" y="546"/>
                    </a:lnTo>
                    <a:lnTo>
                      <a:pt x="434" y="546"/>
                    </a:lnTo>
                    <a:lnTo>
                      <a:pt x="438" y="550"/>
                    </a:lnTo>
                    <a:lnTo>
                      <a:pt x="442" y="550"/>
                    </a:lnTo>
                    <a:lnTo>
                      <a:pt x="442" y="550"/>
                    </a:lnTo>
                    <a:lnTo>
                      <a:pt x="448" y="550"/>
                    </a:lnTo>
                    <a:lnTo>
                      <a:pt x="452" y="546"/>
                    </a:lnTo>
                    <a:lnTo>
                      <a:pt x="452" y="546"/>
                    </a:lnTo>
                    <a:lnTo>
                      <a:pt x="456" y="542"/>
                    </a:lnTo>
                    <a:lnTo>
                      <a:pt x="456" y="538"/>
                    </a:lnTo>
                    <a:lnTo>
                      <a:pt x="456" y="538"/>
                    </a:lnTo>
                    <a:lnTo>
                      <a:pt x="456" y="532"/>
                    </a:lnTo>
                    <a:lnTo>
                      <a:pt x="452" y="528"/>
                    </a:lnTo>
                    <a:lnTo>
                      <a:pt x="442" y="516"/>
                    </a:lnTo>
                    <a:lnTo>
                      <a:pt x="442" y="516"/>
                    </a:lnTo>
                    <a:lnTo>
                      <a:pt x="356" y="426"/>
                    </a:lnTo>
                    <a:lnTo>
                      <a:pt x="360" y="424"/>
                    </a:lnTo>
                    <a:lnTo>
                      <a:pt x="364" y="420"/>
                    </a:lnTo>
                    <a:lnTo>
                      <a:pt x="446" y="508"/>
                    </a:lnTo>
                    <a:lnTo>
                      <a:pt x="446" y="508"/>
                    </a:lnTo>
                    <a:lnTo>
                      <a:pt x="450" y="508"/>
                    </a:lnTo>
                    <a:lnTo>
                      <a:pt x="454" y="504"/>
                    </a:lnTo>
                    <a:lnTo>
                      <a:pt x="454" y="504"/>
                    </a:lnTo>
                    <a:lnTo>
                      <a:pt x="458" y="500"/>
                    </a:lnTo>
                    <a:lnTo>
                      <a:pt x="458" y="496"/>
                    </a:lnTo>
                    <a:lnTo>
                      <a:pt x="458" y="490"/>
                    </a:lnTo>
                    <a:lnTo>
                      <a:pt x="454" y="486"/>
                    </a:lnTo>
                    <a:lnTo>
                      <a:pt x="366" y="392"/>
                    </a:lnTo>
                    <a:lnTo>
                      <a:pt x="366" y="392"/>
                    </a:lnTo>
                    <a:lnTo>
                      <a:pt x="364" y="390"/>
                    </a:lnTo>
                    <a:lnTo>
                      <a:pt x="364" y="388"/>
                    </a:lnTo>
                    <a:lnTo>
                      <a:pt x="364" y="388"/>
                    </a:lnTo>
                    <a:lnTo>
                      <a:pt x="364" y="388"/>
                    </a:lnTo>
                    <a:lnTo>
                      <a:pt x="364" y="388"/>
                    </a:lnTo>
                    <a:lnTo>
                      <a:pt x="364" y="384"/>
                    </a:lnTo>
                    <a:lnTo>
                      <a:pt x="368" y="384"/>
                    </a:lnTo>
                    <a:lnTo>
                      <a:pt x="368" y="384"/>
                    </a:lnTo>
                    <a:lnTo>
                      <a:pt x="388" y="384"/>
                    </a:lnTo>
                    <a:lnTo>
                      <a:pt x="404" y="382"/>
                    </a:lnTo>
                    <a:lnTo>
                      <a:pt x="416" y="378"/>
                    </a:lnTo>
                    <a:lnTo>
                      <a:pt x="432" y="370"/>
                    </a:lnTo>
                    <a:lnTo>
                      <a:pt x="432" y="370"/>
                    </a:lnTo>
                    <a:lnTo>
                      <a:pt x="434" y="368"/>
                    </a:lnTo>
                    <a:lnTo>
                      <a:pt x="436" y="364"/>
                    </a:lnTo>
                    <a:lnTo>
                      <a:pt x="438" y="360"/>
                    </a:lnTo>
                    <a:lnTo>
                      <a:pt x="436" y="354"/>
                    </a:lnTo>
                    <a:lnTo>
                      <a:pt x="436" y="354"/>
                    </a:lnTo>
                    <a:lnTo>
                      <a:pt x="434" y="346"/>
                    </a:lnTo>
                    <a:lnTo>
                      <a:pt x="430" y="344"/>
                    </a:lnTo>
                    <a:lnTo>
                      <a:pt x="430" y="344"/>
                    </a:lnTo>
                    <a:lnTo>
                      <a:pt x="430" y="344"/>
                    </a:lnTo>
                    <a:lnTo>
                      <a:pt x="430" y="344"/>
                    </a:lnTo>
                    <a:lnTo>
                      <a:pt x="412" y="350"/>
                    </a:lnTo>
                    <a:lnTo>
                      <a:pt x="396" y="354"/>
                    </a:lnTo>
                    <a:lnTo>
                      <a:pt x="382" y="358"/>
                    </a:lnTo>
                    <a:lnTo>
                      <a:pt x="368" y="358"/>
                    </a:lnTo>
                    <a:lnTo>
                      <a:pt x="354" y="356"/>
                    </a:lnTo>
                    <a:lnTo>
                      <a:pt x="342" y="354"/>
                    </a:lnTo>
                    <a:lnTo>
                      <a:pt x="322" y="348"/>
                    </a:lnTo>
                    <a:lnTo>
                      <a:pt x="322" y="348"/>
                    </a:lnTo>
                    <a:lnTo>
                      <a:pt x="302" y="344"/>
                    </a:lnTo>
                    <a:lnTo>
                      <a:pt x="282" y="344"/>
                    </a:lnTo>
                    <a:lnTo>
                      <a:pt x="268" y="346"/>
                    </a:lnTo>
                    <a:lnTo>
                      <a:pt x="258" y="348"/>
                    </a:lnTo>
                    <a:lnTo>
                      <a:pt x="258" y="348"/>
                    </a:lnTo>
                    <a:lnTo>
                      <a:pt x="248" y="358"/>
                    </a:lnTo>
                    <a:lnTo>
                      <a:pt x="238" y="362"/>
                    </a:lnTo>
                    <a:lnTo>
                      <a:pt x="228" y="364"/>
                    </a:lnTo>
                    <a:lnTo>
                      <a:pt x="222" y="364"/>
                    </a:lnTo>
                    <a:lnTo>
                      <a:pt x="222" y="364"/>
                    </a:lnTo>
                    <a:lnTo>
                      <a:pt x="206" y="354"/>
                    </a:lnTo>
                    <a:lnTo>
                      <a:pt x="190" y="342"/>
                    </a:lnTo>
                    <a:lnTo>
                      <a:pt x="158" y="316"/>
                    </a:lnTo>
                    <a:lnTo>
                      <a:pt x="120" y="282"/>
                    </a:lnTo>
                    <a:lnTo>
                      <a:pt x="118" y="280"/>
                    </a:lnTo>
                    <a:lnTo>
                      <a:pt x="118" y="278"/>
                    </a:lnTo>
                    <a:lnTo>
                      <a:pt x="118" y="184"/>
                    </a:lnTo>
                    <a:lnTo>
                      <a:pt x="118" y="178"/>
                    </a:lnTo>
                    <a:lnTo>
                      <a:pt x="122" y="178"/>
                    </a:lnTo>
                    <a:lnTo>
                      <a:pt x="122" y="178"/>
                    </a:lnTo>
                    <a:lnTo>
                      <a:pt x="124" y="178"/>
                    </a:lnTo>
                    <a:lnTo>
                      <a:pt x="124" y="178"/>
                    </a:lnTo>
                    <a:lnTo>
                      <a:pt x="132" y="178"/>
                    </a:lnTo>
                    <a:lnTo>
                      <a:pt x="144" y="180"/>
                    </a:lnTo>
                    <a:lnTo>
                      <a:pt x="144" y="180"/>
                    </a:lnTo>
                    <a:lnTo>
                      <a:pt x="148" y="180"/>
                    </a:lnTo>
                    <a:lnTo>
                      <a:pt x="154" y="182"/>
                    </a:lnTo>
                    <a:lnTo>
                      <a:pt x="164" y="188"/>
                    </a:lnTo>
                    <a:lnTo>
                      <a:pt x="172" y="198"/>
                    </a:lnTo>
                    <a:lnTo>
                      <a:pt x="182" y="208"/>
                    </a:lnTo>
                    <a:lnTo>
                      <a:pt x="182" y="208"/>
                    </a:lnTo>
                    <a:lnTo>
                      <a:pt x="198" y="226"/>
                    </a:lnTo>
                    <a:lnTo>
                      <a:pt x="206" y="234"/>
                    </a:lnTo>
                    <a:lnTo>
                      <a:pt x="214" y="240"/>
                    </a:lnTo>
                    <a:lnTo>
                      <a:pt x="224" y="242"/>
                    </a:lnTo>
                    <a:lnTo>
                      <a:pt x="234" y="242"/>
                    </a:lnTo>
                    <a:lnTo>
                      <a:pt x="246" y="240"/>
                    </a:lnTo>
                    <a:lnTo>
                      <a:pt x="258" y="232"/>
                    </a:lnTo>
                    <a:lnTo>
                      <a:pt x="258" y="232"/>
                    </a:lnTo>
                    <a:lnTo>
                      <a:pt x="266" y="228"/>
                    </a:lnTo>
                    <a:lnTo>
                      <a:pt x="272" y="220"/>
                    </a:lnTo>
                    <a:lnTo>
                      <a:pt x="282" y="204"/>
                    </a:lnTo>
                    <a:lnTo>
                      <a:pt x="290" y="184"/>
                    </a:lnTo>
                    <a:lnTo>
                      <a:pt x="296" y="162"/>
                    </a:lnTo>
                    <a:lnTo>
                      <a:pt x="296" y="162"/>
                    </a:lnTo>
                    <a:lnTo>
                      <a:pt x="296" y="162"/>
                    </a:lnTo>
                    <a:lnTo>
                      <a:pt x="296" y="162"/>
                    </a:lnTo>
                    <a:lnTo>
                      <a:pt x="296" y="154"/>
                    </a:lnTo>
                    <a:lnTo>
                      <a:pt x="292" y="144"/>
                    </a:lnTo>
                    <a:lnTo>
                      <a:pt x="288" y="134"/>
                    </a:lnTo>
                    <a:lnTo>
                      <a:pt x="282" y="126"/>
                    </a:lnTo>
                    <a:lnTo>
                      <a:pt x="276" y="120"/>
                    </a:lnTo>
                    <a:lnTo>
                      <a:pt x="270" y="114"/>
                    </a:lnTo>
                    <a:lnTo>
                      <a:pt x="262" y="110"/>
                    </a:lnTo>
                    <a:lnTo>
                      <a:pt x="256" y="106"/>
                    </a:lnTo>
                    <a:lnTo>
                      <a:pt x="256" y="106"/>
                    </a:lnTo>
                    <a:lnTo>
                      <a:pt x="244" y="106"/>
                    </a:lnTo>
                    <a:lnTo>
                      <a:pt x="232" y="110"/>
                    </a:lnTo>
                    <a:lnTo>
                      <a:pt x="220" y="120"/>
                    </a:lnTo>
                    <a:lnTo>
                      <a:pt x="212" y="132"/>
                    </a:lnTo>
                    <a:lnTo>
                      <a:pt x="212" y="132"/>
                    </a:lnTo>
                    <a:lnTo>
                      <a:pt x="208" y="134"/>
                    </a:lnTo>
                    <a:lnTo>
                      <a:pt x="206" y="134"/>
                    </a:lnTo>
                    <a:lnTo>
                      <a:pt x="206" y="134"/>
                    </a:lnTo>
                    <a:lnTo>
                      <a:pt x="204" y="134"/>
                    </a:lnTo>
                    <a:lnTo>
                      <a:pt x="202" y="130"/>
                    </a:lnTo>
                    <a:lnTo>
                      <a:pt x="202" y="130"/>
                    </a:lnTo>
                    <a:lnTo>
                      <a:pt x="202" y="124"/>
                    </a:lnTo>
                    <a:lnTo>
                      <a:pt x="200" y="118"/>
                    </a:lnTo>
                    <a:lnTo>
                      <a:pt x="198" y="114"/>
                    </a:lnTo>
                    <a:lnTo>
                      <a:pt x="194" y="112"/>
                    </a:lnTo>
                    <a:lnTo>
                      <a:pt x="194" y="112"/>
                    </a:lnTo>
                    <a:lnTo>
                      <a:pt x="188" y="112"/>
                    </a:lnTo>
                    <a:lnTo>
                      <a:pt x="184" y="116"/>
                    </a:lnTo>
                    <a:lnTo>
                      <a:pt x="184" y="116"/>
                    </a:lnTo>
                    <a:lnTo>
                      <a:pt x="182" y="120"/>
                    </a:lnTo>
                    <a:lnTo>
                      <a:pt x="182" y="124"/>
                    </a:lnTo>
                    <a:lnTo>
                      <a:pt x="184" y="130"/>
                    </a:lnTo>
                    <a:lnTo>
                      <a:pt x="186" y="136"/>
                    </a:lnTo>
                    <a:lnTo>
                      <a:pt x="186" y="136"/>
                    </a:lnTo>
                    <a:lnTo>
                      <a:pt x="188" y="140"/>
                    </a:lnTo>
                    <a:lnTo>
                      <a:pt x="186" y="142"/>
                    </a:lnTo>
                    <a:lnTo>
                      <a:pt x="186" y="142"/>
                    </a:lnTo>
                    <a:lnTo>
                      <a:pt x="184" y="144"/>
                    </a:lnTo>
                    <a:lnTo>
                      <a:pt x="180" y="144"/>
                    </a:lnTo>
                    <a:lnTo>
                      <a:pt x="156" y="130"/>
                    </a:lnTo>
                    <a:lnTo>
                      <a:pt x="156" y="130"/>
                    </a:lnTo>
                    <a:lnTo>
                      <a:pt x="142" y="132"/>
                    </a:lnTo>
                    <a:lnTo>
                      <a:pt x="138" y="132"/>
                    </a:lnTo>
                    <a:lnTo>
                      <a:pt x="136" y="128"/>
                    </a:lnTo>
                    <a:lnTo>
                      <a:pt x="136" y="128"/>
                    </a:lnTo>
                    <a:lnTo>
                      <a:pt x="130" y="104"/>
                    </a:lnTo>
                    <a:lnTo>
                      <a:pt x="128" y="100"/>
                    </a:lnTo>
                    <a:close/>
                  </a:path>
                </a:pathLst>
              </a:custGeom>
              <a:solidFill>
                <a:srgbClr val="F4E0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06" name="Freeform 63"/>
              <p:cNvSpPr>
                <a:spLocks/>
              </p:cNvSpPr>
              <p:nvPr/>
            </p:nvSpPr>
            <p:spPr bwMode="auto">
              <a:xfrm>
                <a:off x="4889" y="1245"/>
                <a:ext cx="196" cy="156"/>
              </a:xfrm>
              <a:custGeom>
                <a:avLst/>
                <a:gdLst>
                  <a:gd name="T0" fmla="*/ 70 w 196"/>
                  <a:gd name="T1" fmla="*/ 138 h 156"/>
                  <a:gd name="T2" fmla="*/ 70 w 196"/>
                  <a:gd name="T3" fmla="*/ 138 h 156"/>
                  <a:gd name="T4" fmla="*/ 68 w 196"/>
                  <a:gd name="T5" fmla="*/ 114 h 156"/>
                  <a:gd name="T6" fmla="*/ 66 w 196"/>
                  <a:gd name="T7" fmla="*/ 104 h 156"/>
                  <a:gd name="T8" fmla="*/ 70 w 196"/>
                  <a:gd name="T9" fmla="*/ 102 h 156"/>
                  <a:gd name="T10" fmla="*/ 76 w 196"/>
                  <a:gd name="T11" fmla="*/ 102 h 156"/>
                  <a:gd name="T12" fmla="*/ 76 w 196"/>
                  <a:gd name="T13" fmla="*/ 112 h 156"/>
                  <a:gd name="T14" fmla="*/ 76 w 196"/>
                  <a:gd name="T15" fmla="*/ 112 h 156"/>
                  <a:gd name="T16" fmla="*/ 80 w 196"/>
                  <a:gd name="T17" fmla="*/ 138 h 156"/>
                  <a:gd name="T18" fmla="*/ 80 w 196"/>
                  <a:gd name="T19" fmla="*/ 138 h 156"/>
                  <a:gd name="T20" fmla="*/ 82 w 196"/>
                  <a:gd name="T21" fmla="*/ 142 h 156"/>
                  <a:gd name="T22" fmla="*/ 82 w 196"/>
                  <a:gd name="T23" fmla="*/ 142 h 156"/>
                  <a:gd name="T24" fmla="*/ 88 w 196"/>
                  <a:gd name="T25" fmla="*/ 90 h 156"/>
                  <a:gd name="T26" fmla="*/ 94 w 196"/>
                  <a:gd name="T27" fmla="*/ 90 h 156"/>
                  <a:gd name="T28" fmla="*/ 98 w 196"/>
                  <a:gd name="T29" fmla="*/ 92 h 156"/>
                  <a:gd name="T30" fmla="*/ 98 w 196"/>
                  <a:gd name="T31" fmla="*/ 92 h 156"/>
                  <a:gd name="T32" fmla="*/ 92 w 196"/>
                  <a:gd name="T33" fmla="*/ 138 h 156"/>
                  <a:gd name="T34" fmla="*/ 92 w 196"/>
                  <a:gd name="T35" fmla="*/ 136 h 156"/>
                  <a:gd name="T36" fmla="*/ 94 w 196"/>
                  <a:gd name="T37" fmla="*/ 140 h 156"/>
                  <a:gd name="T38" fmla="*/ 94 w 196"/>
                  <a:gd name="T39" fmla="*/ 140 h 156"/>
                  <a:gd name="T40" fmla="*/ 96 w 196"/>
                  <a:gd name="T41" fmla="*/ 146 h 156"/>
                  <a:gd name="T42" fmla="*/ 100 w 196"/>
                  <a:gd name="T43" fmla="*/ 150 h 156"/>
                  <a:gd name="T44" fmla="*/ 100 w 196"/>
                  <a:gd name="T45" fmla="*/ 150 h 156"/>
                  <a:gd name="T46" fmla="*/ 102 w 196"/>
                  <a:gd name="T47" fmla="*/ 152 h 156"/>
                  <a:gd name="T48" fmla="*/ 102 w 196"/>
                  <a:gd name="T49" fmla="*/ 152 h 156"/>
                  <a:gd name="T50" fmla="*/ 122 w 196"/>
                  <a:gd name="T51" fmla="*/ 124 h 156"/>
                  <a:gd name="T52" fmla="*/ 144 w 196"/>
                  <a:gd name="T53" fmla="*/ 100 h 156"/>
                  <a:gd name="T54" fmla="*/ 170 w 196"/>
                  <a:gd name="T55" fmla="*/ 80 h 156"/>
                  <a:gd name="T56" fmla="*/ 196 w 196"/>
                  <a:gd name="T57" fmla="*/ 64 h 156"/>
                  <a:gd name="T58" fmla="*/ 196 w 196"/>
                  <a:gd name="T59" fmla="*/ 64 h 156"/>
                  <a:gd name="T60" fmla="*/ 188 w 196"/>
                  <a:gd name="T61" fmla="*/ 50 h 156"/>
                  <a:gd name="T62" fmla="*/ 180 w 196"/>
                  <a:gd name="T63" fmla="*/ 36 h 156"/>
                  <a:gd name="T64" fmla="*/ 168 w 196"/>
                  <a:gd name="T65" fmla="*/ 26 h 156"/>
                  <a:gd name="T66" fmla="*/ 158 w 196"/>
                  <a:gd name="T67" fmla="*/ 16 h 156"/>
                  <a:gd name="T68" fmla="*/ 146 w 196"/>
                  <a:gd name="T69" fmla="*/ 8 h 156"/>
                  <a:gd name="T70" fmla="*/ 132 w 196"/>
                  <a:gd name="T71" fmla="*/ 4 h 156"/>
                  <a:gd name="T72" fmla="*/ 120 w 196"/>
                  <a:gd name="T73" fmla="*/ 0 h 156"/>
                  <a:gd name="T74" fmla="*/ 106 w 196"/>
                  <a:gd name="T75" fmla="*/ 0 h 156"/>
                  <a:gd name="T76" fmla="*/ 106 w 196"/>
                  <a:gd name="T77" fmla="*/ 0 h 156"/>
                  <a:gd name="T78" fmla="*/ 94 w 196"/>
                  <a:gd name="T79" fmla="*/ 0 h 156"/>
                  <a:gd name="T80" fmla="*/ 82 w 196"/>
                  <a:gd name="T81" fmla="*/ 4 h 156"/>
                  <a:gd name="T82" fmla="*/ 70 w 196"/>
                  <a:gd name="T83" fmla="*/ 8 h 156"/>
                  <a:gd name="T84" fmla="*/ 60 w 196"/>
                  <a:gd name="T85" fmla="*/ 16 h 156"/>
                  <a:gd name="T86" fmla="*/ 50 w 196"/>
                  <a:gd name="T87" fmla="*/ 24 h 156"/>
                  <a:gd name="T88" fmla="*/ 40 w 196"/>
                  <a:gd name="T89" fmla="*/ 34 h 156"/>
                  <a:gd name="T90" fmla="*/ 32 w 196"/>
                  <a:gd name="T91" fmla="*/ 46 h 156"/>
                  <a:gd name="T92" fmla="*/ 26 w 196"/>
                  <a:gd name="T93" fmla="*/ 60 h 156"/>
                  <a:gd name="T94" fmla="*/ 26 w 196"/>
                  <a:gd name="T95" fmla="*/ 62 h 156"/>
                  <a:gd name="T96" fmla="*/ 24 w 196"/>
                  <a:gd name="T97" fmla="*/ 62 h 156"/>
                  <a:gd name="T98" fmla="*/ 0 w 196"/>
                  <a:gd name="T99" fmla="*/ 86 h 156"/>
                  <a:gd name="T100" fmla="*/ 0 w 196"/>
                  <a:gd name="T101" fmla="*/ 86 h 156"/>
                  <a:gd name="T102" fmla="*/ 12 w 196"/>
                  <a:gd name="T103" fmla="*/ 104 h 156"/>
                  <a:gd name="T104" fmla="*/ 12 w 196"/>
                  <a:gd name="T105" fmla="*/ 104 h 156"/>
                  <a:gd name="T106" fmla="*/ 20 w 196"/>
                  <a:gd name="T107" fmla="*/ 122 h 156"/>
                  <a:gd name="T108" fmla="*/ 32 w 196"/>
                  <a:gd name="T109" fmla="*/ 138 h 156"/>
                  <a:gd name="T110" fmla="*/ 42 w 196"/>
                  <a:gd name="T111" fmla="*/ 152 h 156"/>
                  <a:gd name="T112" fmla="*/ 48 w 196"/>
                  <a:gd name="T113" fmla="*/ 156 h 156"/>
                  <a:gd name="T114" fmla="*/ 54 w 196"/>
                  <a:gd name="T115" fmla="*/ 156 h 156"/>
                  <a:gd name="T116" fmla="*/ 54 w 196"/>
                  <a:gd name="T117" fmla="*/ 156 h 156"/>
                  <a:gd name="T118" fmla="*/ 58 w 196"/>
                  <a:gd name="T119" fmla="*/ 154 h 156"/>
                  <a:gd name="T120" fmla="*/ 62 w 196"/>
                  <a:gd name="T121" fmla="*/ 150 h 156"/>
                  <a:gd name="T122" fmla="*/ 70 w 196"/>
                  <a:gd name="T123" fmla="*/ 138 h 156"/>
                  <a:gd name="T124" fmla="*/ 70 w 196"/>
                  <a:gd name="T125" fmla="*/ 138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6" h="156">
                    <a:moveTo>
                      <a:pt x="70" y="138"/>
                    </a:moveTo>
                    <a:lnTo>
                      <a:pt x="70" y="138"/>
                    </a:lnTo>
                    <a:lnTo>
                      <a:pt x="68" y="114"/>
                    </a:lnTo>
                    <a:lnTo>
                      <a:pt x="66" y="104"/>
                    </a:lnTo>
                    <a:lnTo>
                      <a:pt x="70" y="102"/>
                    </a:lnTo>
                    <a:lnTo>
                      <a:pt x="76" y="102"/>
                    </a:lnTo>
                    <a:lnTo>
                      <a:pt x="76" y="112"/>
                    </a:lnTo>
                    <a:lnTo>
                      <a:pt x="76" y="112"/>
                    </a:lnTo>
                    <a:lnTo>
                      <a:pt x="80" y="138"/>
                    </a:lnTo>
                    <a:lnTo>
                      <a:pt x="80" y="138"/>
                    </a:lnTo>
                    <a:lnTo>
                      <a:pt x="82" y="142"/>
                    </a:lnTo>
                    <a:lnTo>
                      <a:pt x="82" y="142"/>
                    </a:lnTo>
                    <a:lnTo>
                      <a:pt x="88" y="90"/>
                    </a:lnTo>
                    <a:lnTo>
                      <a:pt x="94" y="90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92" y="138"/>
                    </a:lnTo>
                    <a:lnTo>
                      <a:pt x="92" y="136"/>
                    </a:lnTo>
                    <a:lnTo>
                      <a:pt x="94" y="140"/>
                    </a:lnTo>
                    <a:lnTo>
                      <a:pt x="94" y="140"/>
                    </a:lnTo>
                    <a:lnTo>
                      <a:pt x="96" y="146"/>
                    </a:lnTo>
                    <a:lnTo>
                      <a:pt x="100" y="150"/>
                    </a:lnTo>
                    <a:lnTo>
                      <a:pt x="100" y="150"/>
                    </a:lnTo>
                    <a:lnTo>
                      <a:pt x="102" y="152"/>
                    </a:lnTo>
                    <a:lnTo>
                      <a:pt x="102" y="152"/>
                    </a:lnTo>
                    <a:lnTo>
                      <a:pt x="122" y="124"/>
                    </a:lnTo>
                    <a:lnTo>
                      <a:pt x="144" y="100"/>
                    </a:lnTo>
                    <a:lnTo>
                      <a:pt x="170" y="80"/>
                    </a:lnTo>
                    <a:lnTo>
                      <a:pt x="196" y="64"/>
                    </a:lnTo>
                    <a:lnTo>
                      <a:pt x="196" y="64"/>
                    </a:lnTo>
                    <a:lnTo>
                      <a:pt x="188" y="50"/>
                    </a:lnTo>
                    <a:lnTo>
                      <a:pt x="180" y="36"/>
                    </a:lnTo>
                    <a:lnTo>
                      <a:pt x="168" y="26"/>
                    </a:lnTo>
                    <a:lnTo>
                      <a:pt x="158" y="16"/>
                    </a:lnTo>
                    <a:lnTo>
                      <a:pt x="146" y="8"/>
                    </a:lnTo>
                    <a:lnTo>
                      <a:pt x="132" y="4"/>
                    </a:lnTo>
                    <a:lnTo>
                      <a:pt x="120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94" y="0"/>
                    </a:lnTo>
                    <a:lnTo>
                      <a:pt x="82" y="4"/>
                    </a:lnTo>
                    <a:lnTo>
                      <a:pt x="70" y="8"/>
                    </a:lnTo>
                    <a:lnTo>
                      <a:pt x="60" y="16"/>
                    </a:lnTo>
                    <a:lnTo>
                      <a:pt x="50" y="24"/>
                    </a:lnTo>
                    <a:lnTo>
                      <a:pt x="40" y="34"/>
                    </a:lnTo>
                    <a:lnTo>
                      <a:pt x="32" y="46"/>
                    </a:lnTo>
                    <a:lnTo>
                      <a:pt x="26" y="60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12" y="104"/>
                    </a:lnTo>
                    <a:lnTo>
                      <a:pt x="12" y="104"/>
                    </a:lnTo>
                    <a:lnTo>
                      <a:pt x="20" y="122"/>
                    </a:lnTo>
                    <a:lnTo>
                      <a:pt x="32" y="138"/>
                    </a:lnTo>
                    <a:lnTo>
                      <a:pt x="42" y="152"/>
                    </a:lnTo>
                    <a:lnTo>
                      <a:pt x="48" y="156"/>
                    </a:lnTo>
                    <a:lnTo>
                      <a:pt x="54" y="156"/>
                    </a:lnTo>
                    <a:lnTo>
                      <a:pt x="54" y="156"/>
                    </a:lnTo>
                    <a:lnTo>
                      <a:pt x="58" y="154"/>
                    </a:lnTo>
                    <a:lnTo>
                      <a:pt x="62" y="150"/>
                    </a:lnTo>
                    <a:lnTo>
                      <a:pt x="70" y="138"/>
                    </a:lnTo>
                    <a:lnTo>
                      <a:pt x="70" y="138"/>
                    </a:lnTo>
                    <a:close/>
                  </a:path>
                </a:pathLst>
              </a:custGeom>
              <a:solidFill>
                <a:srgbClr val="4DB3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07" name="Freeform 64"/>
              <p:cNvSpPr>
                <a:spLocks/>
              </p:cNvSpPr>
              <p:nvPr/>
            </p:nvSpPr>
            <p:spPr bwMode="auto">
              <a:xfrm>
                <a:off x="5243" y="1481"/>
                <a:ext cx="26" cy="42"/>
              </a:xfrm>
              <a:custGeom>
                <a:avLst/>
                <a:gdLst>
                  <a:gd name="T0" fmla="*/ 16 w 26"/>
                  <a:gd name="T1" fmla="*/ 42 h 42"/>
                  <a:gd name="T2" fmla="*/ 22 w 26"/>
                  <a:gd name="T3" fmla="*/ 42 h 42"/>
                  <a:gd name="T4" fmla="*/ 26 w 26"/>
                  <a:gd name="T5" fmla="*/ 42 h 42"/>
                  <a:gd name="T6" fmla="*/ 26 w 26"/>
                  <a:gd name="T7" fmla="*/ 42 h 42"/>
                  <a:gd name="T8" fmla="*/ 24 w 26"/>
                  <a:gd name="T9" fmla="*/ 30 h 42"/>
                  <a:gd name="T10" fmla="*/ 18 w 26"/>
                  <a:gd name="T11" fmla="*/ 18 h 42"/>
                  <a:gd name="T12" fmla="*/ 12 w 26"/>
                  <a:gd name="T13" fmla="*/ 8 h 42"/>
                  <a:gd name="T14" fmla="*/ 6 w 26"/>
                  <a:gd name="T15" fmla="*/ 0 h 42"/>
                  <a:gd name="T16" fmla="*/ 2 w 26"/>
                  <a:gd name="T17" fmla="*/ 4 h 42"/>
                  <a:gd name="T18" fmla="*/ 0 w 26"/>
                  <a:gd name="T19" fmla="*/ 8 h 42"/>
                  <a:gd name="T20" fmla="*/ 0 w 26"/>
                  <a:gd name="T21" fmla="*/ 8 h 42"/>
                  <a:gd name="T22" fmla="*/ 6 w 26"/>
                  <a:gd name="T23" fmla="*/ 14 h 42"/>
                  <a:gd name="T24" fmla="*/ 10 w 26"/>
                  <a:gd name="T25" fmla="*/ 22 h 42"/>
                  <a:gd name="T26" fmla="*/ 14 w 26"/>
                  <a:gd name="T27" fmla="*/ 32 h 42"/>
                  <a:gd name="T28" fmla="*/ 16 w 26"/>
                  <a:gd name="T29" fmla="*/ 42 h 42"/>
                  <a:gd name="T30" fmla="*/ 16 w 26"/>
                  <a:gd name="T3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42">
                    <a:moveTo>
                      <a:pt x="16" y="42"/>
                    </a:moveTo>
                    <a:lnTo>
                      <a:pt x="22" y="42"/>
                    </a:lnTo>
                    <a:lnTo>
                      <a:pt x="26" y="42"/>
                    </a:lnTo>
                    <a:lnTo>
                      <a:pt x="26" y="42"/>
                    </a:lnTo>
                    <a:lnTo>
                      <a:pt x="24" y="30"/>
                    </a:lnTo>
                    <a:lnTo>
                      <a:pt x="18" y="18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10" y="22"/>
                    </a:lnTo>
                    <a:lnTo>
                      <a:pt x="14" y="32"/>
                    </a:lnTo>
                    <a:lnTo>
                      <a:pt x="16" y="42"/>
                    </a:lnTo>
                    <a:lnTo>
                      <a:pt x="16" y="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08" name="Freeform 65"/>
              <p:cNvSpPr>
                <a:spLocks/>
              </p:cNvSpPr>
              <p:nvPr/>
            </p:nvSpPr>
            <p:spPr bwMode="auto">
              <a:xfrm>
                <a:off x="5153" y="1297"/>
                <a:ext cx="164" cy="172"/>
              </a:xfrm>
              <a:custGeom>
                <a:avLst/>
                <a:gdLst>
                  <a:gd name="T0" fmla="*/ 12 w 164"/>
                  <a:gd name="T1" fmla="*/ 94 h 172"/>
                  <a:gd name="T2" fmla="*/ 8 w 164"/>
                  <a:gd name="T3" fmla="*/ 94 h 172"/>
                  <a:gd name="T4" fmla="*/ 0 w 164"/>
                  <a:gd name="T5" fmla="*/ 86 h 172"/>
                  <a:gd name="T6" fmla="*/ 0 w 164"/>
                  <a:gd name="T7" fmla="*/ 100 h 172"/>
                  <a:gd name="T8" fmla="*/ 2 w 164"/>
                  <a:gd name="T9" fmla="*/ 124 h 172"/>
                  <a:gd name="T10" fmla="*/ 8 w 164"/>
                  <a:gd name="T11" fmla="*/ 144 h 172"/>
                  <a:gd name="T12" fmla="*/ 22 w 164"/>
                  <a:gd name="T13" fmla="*/ 152 h 172"/>
                  <a:gd name="T14" fmla="*/ 26 w 164"/>
                  <a:gd name="T15" fmla="*/ 134 h 172"/>
                  <a:gd name="T16" fmla="*/ 30 w 164"/>
                  <a:gd name="T17" fmla="*/ 130 h 172"/>
                  <a:gd name="T18" fmla="*/ 40 w 164"/>
                  <a:gd name="T19" fmla="*/ 126 h 172"/>
                  <a:gd name="T20" fmla="*/ 46 w 164"/>
                  <a:gd name="T21" fmla="*/ 126 h 172"/>
                  <a:gd name="T22" fmla="*/ 54 w 164"/>
                  <a:gd name="T23" fmla="*/ 132 h 172"/>
                  <a:gd name="T24" fmla="*/ 60 w 164"/>
                  <a:gd name="T25" fmla="*/ 142 h 172"/>
                  <a:gd name="T26" fmla="*/ 74 w 164"/>
                  <a:gd name="T27" fmla="*/ 128 h 172"/>
                  <a:gd name="T28" fmla="*/ 86 w 164"/>
                  <a:gd name="T29" fmla="*/ 122 h 172"/>
                  <a:gd name="T30" fmla="*/ 108 w 164"/>
                  <a:gd name="T31" fmla="*/ 122 h 172"/>
                  <a:gd name="T32" fmla="*/ 116 w 164"/>
                  <a:gd name="T33" fmla="*/ 124 h 172"/>
                  <a:gd name="T34" fmla="*/ 130 w 164"/>
                  <a:gd name="T35" fmla="*/ 134 h 172"/>
                  <a:gd name="T36" fmla="*/ 146 w 164"/>
                  <a:gd name="T37" fmla="*/ 154 h 172"/>
                  <a:gd name="T38" fmla="*/ 154 w 164"/>
                  <a:gd name="T39" fmla="*/ 172 h 172"/>
                  <a:gd name="T40" fmla="*/ 162 w 164"/>
                  <a:gd name="T41" fmla="*/ 144 h 172"/>
                  <a:gd name="T42" fmla="*/ 162 w 164"/>
                  <a:gd name="T43" fmla="*/ 112 h 172"/>
                  <a:gd name="T44" fmla="*/ 152 w 164"/>
                  <a:gd name="T45" fmla="*/ 52 h 172"/>
                  <a:gd name="T46" fmla="*/ 146 w 164"/>
                  <a:gd name="T47" fmla="*/ 58 h 172"/>
                  <a:gd name="T48" fmla="*/ 142 w 164"/>
                  <a:gd name="T49" fmla="*/ 62 h 172"/>
                  <a:gd name="T50" fmla="*/ 140 w 164"/>
                  <a:gd name="T51" fmla="*/ 64 h 172"/>
                  <a:gd name="T52" fmla="*/ 138 w 164"/>
                  <a:gd name="T53" fmla="*/ 66 h 172"/>
                  <a:gd name="T54" fmla="*/ 134 w 164"/>
                  <a:gd name="T55" fmla="*/ 66 h 172"/>
                  <a:gd name="T56" fmla="*/ 132 w 164"/>
                  <a:gd name="T57" fmla="*/ 64 h 172"/>
                  <a:gd name="T58" fmla="*/ 132 w 164"/>
                  <a:gd name="T59" fmla="*/ 62 h 172"/>
                  <a:gd name="T60" fmla="*/ 96 w 164"/>
                  <a:gd name="T61" fmla="*/ 40 h 172"/>
                  <a:gd name="T62" fmla="*/ 94 w 164"/>
                  <a:gd name="T63" fmla="*/ 44 h 172"/>
                  <a:gd name="T64" fmla="*/ 92 w 164"/>
                  <a:gd name="T65" fmla="*/ 46 h 172"/>
                  <a:gd name="T66" fmla="*/ 88 w 164"/>
                  <a:gd name="T67" fmla="*/ 44 h 172"/>
                  <a:gd name="T68" fmla="*/ 40 w 164"/>
                  <a:gd name="T69" fmla="*/ 0 h 172"/>
                  <a:gd name="T70" fmla="*/ 42 w 164"/>
                  <a:gd name="T71" fmla="*/ 48 h 172"/>
                  <a:gd name="T72" fmla="*/ 42 w 164"/>
                  <a:gd name="T73" fmla="*/ 52 h 172"/>
                  <a:gd name="T74" fmla="*/ 40 w 164"/>
                  <a:gd name="T75" fmla="*/ 54 h 172"/>
                  <a:gd name="T76" fmla="*/ 36 w 164"/>
                  <a:gd name="T77" fmla="*/ 56 h 172"/>
                  <a:gd name="T78" fmla="*/ 32 w 164"/>
                  <a:gd name="T79" fmla="*/ 52 h 172"/>
                  <a:gd name="T80" fmla="*/ 10 w 164"/>
                  <a:gd name="T81" fmla="*/ 30 h 172"/>
                  <a:gd name="T82" fmla="*/ 16 w 164"/>
                  <a:gd name="T83" fmla="*/ 90 h 172"/>
                  <a:gd name="T84" fmla="*/ 12 w 164"/>
                  <a:gd name="T85" fmla="*/ 9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64" h="172">
                    <a:moveTo>
                      <a:pt x="12" y="94"/>
                    </a:moveTo>
                    <a:lnTo>
                      <a:pt x="12" y="94"/>
                    </a:lnTo>
                    <a:lnTo>
                      <a:pt x="10" y="94"/>
                    </a:lnTo>
                    <a:lnTo>
                      <a:pt x="8" y="94"/>
                    </a:lnTo>
                    <a:lnTo>
                      <a:pt x="8" y="94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24"/>
                    </a:lnTo>
                    <a:lnTo>
                      <a:pt x="4" y="134"/>
                    </a:lnTo>
                    <a:lnTo>
                      <a:pt x="8" y="144"/>
                    </a:lnTo>
                    <a:lnTo>
                      <a:pt x="22" y="152"/>
                    </a:lnTo>
                    <a:lnTo>
                      <a:pt x="22" y="152"/>
                    </a:lnTo>
                    <a:lnTo>
                      <a:pt x="22" y="142"/>
                    </a:lnTo>
                    <a:lnTo>
                      <a:pt x="26" y="134"/>
                    </a:lnTo>
                    <a:lnTo>
                      <a:pt x="26" y="134"/>
                    </a:lnTo>
                    <a:lnTo>
                      <a:pt x="30" y="130"/>
                    </a:lnTo>
                    <a:lnTo>
                      <a:pt x="36" y="126"/>
                    </a:lnTo>
                    <a:lnTo>
                      <a:pt x="40" y="126"/>
                    </a:lnTo>
                    <a:lnTo>
                      <a:pt x="46" y="126"/>
                    </a:lnTo>
                    <a:lnTo>
                      <a:pt x="46" y="126"/>
                    </a:lnTo>
                    <a:lnTo>
                      <a:pt x="52" y="128"/>
                    </a:lnTo>
                    <a:lnTo>
                      <a:pt x="54" y="132"/>
                    </a:lnTo>
                    <a:lnTo>
                      <a:pt x="60" y="142"/>
                    </a:lnTo>
                    <a:lnTo>
                      <a:pt x="60" y="142"/>
                    </a:lnTo>
                    <a:lnTo>
                      <a:pt x="66" y="134"/>
                    </a:lnTo>
                    <a:lnTo>
                      <a:pt x="74" y="128"/>
                    </a:lnTo>
                    <a:lnTo>
                      <a:pt x="80" y="124"/>
                    </a:lnTo>
                    <a:lnTo>
                      <a:pt x="86" y="122"/>
                    </a:lnTo>
                    <a:lnTo>
                      <a:pt x="98" y="120"/>
                    </a:lnTo>
                    <a:lnTo>
                      <a:pt x="108" y="122"/>
                    </a:lnTo>
                    <a:lnTo>
                      <a:pt x="108" y="122"/>
                    </a:lnTo>
                    <a:lnTo>
                      <a:pt x="116" y="124"/>
                    </a:lnTo>
                    <a:lnTo>
                      <a:pt x="122" y="128"/>
                    </a:lnTo>
                    <a:lnTo>
                      <a:pt x="130" y="134"/>
                    </a:lnTo>
                    <a:lnTo>
                      <a:pt x="136" y="140"/>
                    </a:lnTo>
                    <a:lnTo>
                      <a:pt x="146" y="154"/>
                    </a:lnTo>
                    <a:lnTo>
                      <a:pt x="154" y="172"/>
                    </a:lnTo>
                    <a:lnTo>
                      <a:pt x="154" y="172"/>
                    </a:lnTo>
                    <a:lnTo>
                      <a:pt x="158" y="160"/>
                    </a:lnTo>
                    <a:lnTo>
                      <a:pt x="162" y="144"/>
                    </a:lnTo>
                    <a:lnTo>
                      <a:pt x="164" y="128"/>
                    </a:lnTo>
                    <a:lnTo>
                      <a:pt x="162" y="112"/>
                    </a:lnTo>
                    <a:lnTo>
                      <a:pt x="158" y="80"/>
                    </a:lnTo>
                    <a:lnTo>
                      <a:pt x="152" y="52"/>
                    </a:lnTo>
                    <a:lnTo>
                      <a:pt x="152" y="52"/>
                    </a:lnTo>
                    <a:lnTo>
                      <a:pt x="146" y="58"/>
                    </a:lnTo>
                    <a:lnTo>
                      <a:pt x="146" y="58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0" y="64"/>
                    </a:lnTo>
                    <a:lnTo>
                      <a:pt x="140" y="64"/>
                    </a:lnTo>
                    <a:lnTo>
                      <a:pt x="138" y="66"/>
                    </a:lnTo>
                    <a:lnTo>
                      <a:pt x="138" y="66"/>
                    </a:lnTo>
                    <a:lnTo>
                      <a:pt x="134" y="66"/>
                    </a:lnTo>
                    <a:lnTo>
                      <a:pt x="132" y="64"/>
                    </a:lnTo>
                    <a:lnTo>
                      <a:pt x="132" y="64"/>
                    </a:lnTo>
                    <a:lnTo>
                      <a:pt x="132" y="62"/>
                    </a:lnTo>
                    <a:lnTo>
                      <a:pt x="132" y="62"/>
                    </a:lnTo>
                    <a:lnTo>
                      <a:pt x="94" y="10"/>
                    </a:lnTo>
                    <a:lnTo>
                      <a:pt x="96" y="40"/>
                    </a:lnTo>
                    <a:lnTo>
                      <a:pt x="96" y="40"/>
                    </a:lnTo>
                    <a:lnTo>
                      <a:pt x="94" y="44"/>
                    </a:lnTo>
                    <a:lnTo>
                      <a:pt x="92" y="46"/>
                    </a:lnTo>
                    <a:lnTo>
                      <a:pt x="92" y="46"/>
                    </a:lnTo>
                    <a:lnTo>
                      <a:pt x="90" y="46"/>
                    </a:lnTo>
                    <a:lnTo>
                      <a:pt x="88" y="44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2" y="48"/>
                    </a:lnTo>
                    <a:lnTo>
                      <a:pt x="42" y="48"/>
                    </a:lnTo>
                    <a:lnTo>
                      <a:pt x="42" y="50"/>
                    </a:lnTo>
                    <a:lnTo>
                      <a:pt x="42" y="52"/>
                    </a:lnTo>
                    <a:lnTo>
                      <a:pt x="42" y="52"/>
                    </a:lnTo>
                    <a:lnTo>
                      <a:pt x="40" y="54"/>
                    </a:lnTo>
                    <a:lnTo>
                      <a:pt x="36" y="56"/>
                    </a:lnTo>
                    <a:lnTo>
                      <a:pt x="36" y="56"/>
                    </a:lnTo>
                    <a:lnTo>
                      <a:pt x="34" y="56"/>
                    </a:lnTo>
                    <a:lnTo>
                      <a:pt x="32" y="52"/>
                    </a:lnTo>
                    <a:lnTo>
                      <a:pt x="32" y="52"/>
                    </a:lnTo>
                    <a:lnTo>
                      <a:pt x="10" y="30"/>
                    </a:lnTo>
                    <a:lnTo>
                      <a:pt x="16" y="90"/>
                    </a:lnTo>
                    <a:lnTo>
                      <a:pt x="16" y="90"/>
                    </a:lnTo>
                    <a:lnTo>
                      <a:pt x="14" y="92"/>
                    </a:lnTo>
                    <a:lnTo>
                      <a:pt x="12" y="94"/>
                    </a:lnTo>
                    <a:lnTo>
                      <a:pt x="12" y="94"/>
                    </a:lnTo>
                    <a:close/>
                  </a:path>
                </a:pathLst>
              </a:custGeom>
              <a:solidFill>
                <a:srgbClr val="976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09" name="Freeform 66"/>
              <p:cNvSpPr>
                <a:spLocks/>
              </p:cNvSpPr>
              <p:nvPr/>
            </p:nvSpPr>
            <p:spPr bwMode="auto">
              <a:xfrm>
                <a:off x="5295" y="1357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2 h 2"/>
                  <a:gd name="T4" fmla="*/ 0 h 2"/>
                  <a:gd name="T5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76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17" name="Freeform 74"/>
              <p:cNvSpPr>
                <a:spLocks/>
              </p:cNvSpPr>
              <p:nvPr/>
            </p:nvSpPr>
            <p:spPr bwMode="auto">
              <a:xfrm>
                <a:off x="4915" y="1263"/>
                <a:ext cx="40" cy="46"/>
              </a:xfrm>
              <a:custGeom>
                <a:avLst/>
                <a:gdLst>
                  <a:gd name="T0" fmla="*/ 40 w 40"/>
                  <a:gd name="T1" fmla="*/ 20 h 46"/>
                  <a:gd name="T2" fmla="*/ 40 w 40"/>
                  <a:gd name="T3" fmla="*/ 20 h 46"/>
                  <a:gd name="T4" fmla="*/ 38 w 40"/>
                  <a:gd name="T5" fmla="*/ 14 h 46"/>
                  <a:gd name="T6" fmla="*/ 36 w 40"/>
                  <a:gd name="T7" fmla="*/ 10 h 46"/>
                  <a:gd name="T8" fmla="*/ 34 w 40"/>
                  <a:gd name="T9" fmla="*/ 4 h 46"/>
                  <a:gd name="T10" fmla="*/ 30 w 40"/>
                  <a:gd name="T11" fmla="*/ 0 h 46"/>
                  <a:gd name="T12" fmla="*/ 30 w 40"/>
                  <a:gd name="T13" fmla="*/ 0 h 46"/>
                  <a:gd name="T14" fmla="*/ 22 w 40"/>
                  <a:gd name="T15" fmla="*/ 8 h 46"/>
                  <a:gd name="T16" fmla="*/ 14 w 40"/>
                  <a:gd name="T17" fmla="*/ 18 h 46"/>
                  <a:gd name="T18" fmla="*/ 6 w 40"/>
                  <a:gd name="T19" fmla="*/ 28 h 46"/>
                  <a:gd name="T20" fmla="*/ 0 w 40"/>
                  <a:gd name="T21" fmla="*/ 40 h 46"/>
                  <a:gd name="T22" fmla="*/ 0 w 40"/>
                  <a:gd name="T23" fmla="*/ 40 h 46"/>
                  <a:gd name="T24" fmla="*/ 8 w 40"/>
                  <a:gd name="T25" fmla="*/ 44 h 46"/>
                  <a:gd name="T26" fmla="*/ 14 w 40"/>
                  <a:gd name="T27" fmla="*/ 46 h 46"/>
                  <a:gd name="T28" fmla="*/ 14 w 40"/>
                  <a:gd name="T29" fmla="*/ 46 h 46"/>
                  <a:gd name="T30" fmla="*/ 24 w 40"/>
                  <a:gd name="T31" fmla="*/ 44 h 46"/>
                  <a:gd name="T32" fmla="*/ 32 w 40"/>
                  <a:gd name="T33" fmla="*/ 38 h 46"/>
                  <a:gd name="T34" fmla="*/ 38 w 40"/>
                  <a:gd name="T35" fmla="*/ 30 h 46"/>
                  <a:gd name="T36" fmla="*/ 40 w 40"/>
                  <a:gd name="T37" fmla="*/ 20 h 46"/>
                  <a:gd name="T38" fmla="*/ 40 w 40"/>
                  <a:gd name="T39" fmla="*/ 2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0" h="46">
                    <a:moveTo>
                      <a:pt x="40" y="20"/>
                    </a:moveTo>
                    <a:lnTo>
                      <a:pt x="40" y="20"/>
                    </a:lnTo>
                    <a:lnTo>
                      <a:pt x="38" y="14"/>
                    </a:lnTo>
                    <a:lnTo>
                      <a:pt x="36" y="10"/>
                    </a:lnTo>
                    <a:lnTo>
                      <a:pt x="34" y="4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2" y="8"/>
                    </a:lnTo>
                    <a:lnTo>
                      <a:pt x="14" y="18"/>
                    </a:lnTo>
                    <a:lnTo>
                      <a:pt x="6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8" y="44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24" y="44"/>
                    </a:lnTo>
                    <a:lnTo>
                      <a:pt x="32" y="38"/>
                    </a:lnTo>
                    <a:lnTo>
                      <a:pt x="38" y="30"/>
                    </a:lnTo>
                    <a:lnTo>
                      <a:pt x="40" y="20"/>
                    </a:lnTo>
                    <a:lnTo>
                      <a:pt x="40" y="20"/>
                    </a:lnTo>
                    <a:close/>
                  </a:path>
                </a:pathLst>
              </a:custGeom>
              <a:solidFill>
                <a:srgbClr val="E4F1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18" name="Freeform 75"/>
              <p:cNvSpPr>
                <a:spLocks/>
              </p:cNvSpPr>
              <p:nvPr/>
            </p:nvSpPr>
            <p:spPr bwMode="auto">
              <a:xfrm>
                <a:off x="4981" y="1245"/>
                <a:ext cx="54" cy="34"/>
              </a:xfrm>
              <a:custGeom>
                <a:avLst/>
                <a:gdLst>
                  <a:gd name="T0" fmla="*/ 26 w 54"/>
                  <a:gd name="T1" fmla="*/ 34 h 34"/>
                  <a:gd name="T2" fmla="*/ 26 w 54"/>
                  <a:gd name="T3" fmla="*/ 34 h 34"/>
                  <a:gd name="T4" fmla="*/ 36 w 54"/>
                  <a:gd name="T5" fmla="*/ 32 h 34"/>
                  <a:gd name="T6" fmla="*/ 44 w 54"/>
                  <a:gd name="T7" fmla="*/ 26 h 34"/>
                  <a:gd name="T8" fmla="*/ 50 w 54"/>
                  <a:gd name="T9" fmla="*/ 18 h 34"/>
                  <a:gd name="T10" fmla="*/ 54 w 54"/>
                  <a:gd name="T11" fmla="*/ 8 h 34"/>
                  <a:gd name="T12" fmla="*/ 54 w 54"/>
                  <a:gd name="T13" fmla="*/ 8 h 34"/>
                  <a:gd name="T14" fmla="*/ 34 w 54"/>
                  <a:gd name="T15" fmla="*/ 2 h 34"/>
                  <a:gd name="T16" fmla="*/ 24 w 54"/>
                  <a:gd name="T17" fmla="*/ 0 h 34"/>
                  <a:gd name="T18" fmla="*/ 14 w 54"/>
                  <a:gd name="T19" fmla="*/ 0 h 34"/>
                  <a:gd name="T20" fmla="*/ 14 w 54"/>
                  <a:gd name="T21" fmla="*/ 0 h 34"/>
                  <a:gd name="T22" fmla="*/ 0 w 54"/>
                  <a:gd name="T23" fmla="*/ 0 h 34"/>
                  <a:gd name="T24" fmla="*/ 0 w 54"/>
                  <a:gd name="T25" fmla="*/ 0 h 34"/>
                  <a:gd name="T26" fmla="*/ 0 w 54"/>
                  <a:gd name="T27" fmla="*/ 6 h 34"/>
                  <a:gd name="T28" fmla="*/ 0 w 54"/>
                  <a:gd name="T29" fmla="*/ 6 h 34"/>
                  <a:gd name="T30" fmla="*/ 2 w 54"/>
                  <a:gd name="T31" fmla="*/ 16 h 34"/>
                  <a:gd name="T32" fmla="*/ 8 w 54"/>
                  <a:gd name="T33" fmla="*/ 26 h 34"/>
                  <a:gd name="T34" fmla="*/ 16 w 54"/>
                  <a:gd name="T35" fmla="*/ 30 h 34"/>
                  <a:gd name="T36" fmla="*/ 26 w 54"/>
                  <a:gd name="T37" fmla="*/ 34 h 34"/>
                  <a:gd name="T38" fmla="*/ 26 w 54"/>
                  <a:gd name="T3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4" h="34">
                    <a:moveTo>
                      <a:pt x="26" y="34"/>
                    </a:moveTo>
                    <a:lnTo>
                      <a:pt x="26" y="34"/>
                    </a:lnTo>
                    <a:lnTo>
                      <a:pt x="36" y="32"/>
                    </a:lnTo>
                    <a:lnTo>
                      <a:pt x="44" y="26"/>
                    </a:lnTo>
                    <a:lnTo>
                      <a:pt x="50" y="18"/>
                    </a:lnTo>
                    <a:lnTo>
                      <a:pt x="54" y="8"/>
                    </a:lnTo>
                    <a:lnTo>
                      <a:pt x="54" y="8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6"/>
                    </a:lnTo>
                    <a:lnTo>
                      <a:pt x="8" y="26"/>
                    </a:lnTo>
                    <a:lnTo>
                      <a:pt x="16" y="30"/>
                    </a:lnTo>
                    <a:lnTo>
                      <a:pt x="26" y="34"/>
                    </a:lnTo>
                    <a:lnTo>
                      <a:pt x="26" y="34"/>
                    </a:lnTo>
                    <a:close/>
                  </a:path>
                </a:pathLst>
              </a:custGeom>
              <a:solidFill>
                <a:srgbClr val="E4F1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19" name="Freeform 76"/>
              <p:cNvSpPr>
                <a:spLocks/>
              </p:cNvSpPr>
              <p:nvPr/>
            </p:nvSpPr>
            <p:spPr bwMode="auto">
              <a:xfrm>
                <a:off x="4971" y="1295"/>
                <a:ext cx="24" cy="24"/>
              </a:xfrm>
              <a:custGeom>
                <a:avLst/>
                <a:gdLst>
                  <a:gd name="T0" fmla="*/ 12 w 24"/>
                  <a:gd name="T1" fmla="*/ 0 h 24"/>
                  <a:gd name="T2" fmla="*/ 12 w 24"/>
                  <a:gd name="T3" fmla="*/ 0 h 24"/>
                  <a:gd name="T4" fmla="*/ 8 w 24"/>
                  <a:gd name="T5" fmla="*/ 0 h 24"/>
                  <a:gd name="T6" fmla="*/ 4 w 24"/>
                  <a:gd name="T7" fmla="*/ 4 h 24"/>
                  <a:gd name="T8" fmla="*/ 2 w 24"/>
                  <a:gd name="T9" fmla="*/ 8 h 24"/>
                  <a:gd name="T10" fmla="*/ 0 w 24"/>
                  <a:gd name="T11" fmla="*/ 12 h 24"/>
                  <a:gd name="T12" fmla="*/ 0 w 24"/>
                  <a:gd name="T13" fmla="*/ 12 h 24"/>
                  <a:gd name="T14" fmla="*/ 2 w 24"/>
                  <a:gd name="T15" fmla="*/ 16 h 24"/>
                  <a:gd name="T16" fmla="*/ 4 w 24"/>
                  <a:gd name="T17" fmla="*/ 20 h 24"/>
                  <a:gd name="T18" fmla="*/ 8 w 24"/>
                  <a:gd name="T19" fmla="*/ 22 h 24"/>
                  <a:gd name="T20" fmla="*/ 12 w 24"/>
                  <a:gd name="T21" fmla="*/ 24 h 24"/>
                  <a:gd name="T22" fmla="*/ 12 w 24"/>
                  <a:gd name="T23" fmla="*/ 24 h 24"/>
                  <a:gd name="T24" fmla="*/ 16 w 24"/>
                  <a:gd name="T25" fmla="*/ 22 h 24"/>
                  <a:gd name="T26" fmla="*/ 20 w 24"/>
                  <a:gd name="T27" fmla="*/ 20 h 24"/>
                  <a:gd name="T28" fmla="*/ 24 w 24"/>
                  <a:gd name="T29" fmla="*/ 16 h 24"/>
                  <a:gd name="T30" fmla="*/ 24 w 24"/>
                  <a:gd name="T31" fmla="*/ 12 h 24"/>
                  <a:gd name="T32" fmla="*/ 24 w 24"/>
                  <a:gd name="T33" fmla="*/ 12 h 24"/>
                  <a:gd name="T34" fmla="*/ 24 w 24"/>
                  <a:gd name="T35" fmla="*/ 8 h 24"/>
                  <a:gd name="T36" fmla="*/ 20 w 24"/>
                  <a:gd name="T37" fmla="*/ 4 h 24"/>
                  <a:gd name="T38" fmla="*/ 16 w 24"/>
                  <a:gd name="T39" fmla="*/ 0 h 24"/>
                  <a:gd name="T40" fmla="*/ 12 w 24"/>
                  <a:gd name="T41" fmla="*/ 0 h 24"/>
                  <a:gd name="T42" fmla="*/ 12 w 24"/>
                  <a:gd name="T4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4">
                    <a:moveTo>
                      <a:pt x="12" y="0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2"/>
                    </a:lnTo>
                    <a:lnTo>
                      <a:pt x="20" y="20"/>
                    </a:lnTo>
                    <a:lnTo>
                      <a:pt x="24" y="16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0" y="4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E4F1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20" name="Freeform 77"/>
              <p:cNvSpPr>
                <a:spLocks/>
              </p:cNvSpPr>
              <p:nvPr/>
            </p:nvSpPr>
            <p:spPr bwMode="auto">
              <a:xfrm>
                <a:off x="4981" y="1343"/>
                <a:ext cx="14" cy="40"/>
              </a:xfrm>
              <a:custGeom>
                <a:avLst/>
                <a:gdLst>
                  <a:gd name="T0" fmla="*/ 14 w 14"/>
                  <a:gd name="T1" fmla="*/ 18 h 40"/>
                  <a:gd name="T2" fmla="*/ 14 w 14"/>
                  <a:gd name="T3" fmla="*/ 18 h 40"/>
                  <a:gd name="T4" fmla="*/ 14 w 14"/>
                  <a:gd name="T5" fmla="*/ 14 h 40"/>
                  <a:gd name="T6" fmla="*/ 12 w 14"/>
                  <a:gd name="T7" fmla="*/ 8 h 40"/>
                  <a:gd name="T8" fmla="*/ 6 w 14"/>
                  <a:gd name="T9" fmla="*/ 0 h 40"/>
                  <a:gd name="T10" fmla="*/ 6 w 14"/>
                  <a:gd name="T11" fmla="*/ 0 h 40"/>
                  <a:gd name="T12" fmla="*/ 0 w 14"/>
                  <a:gd name="T13" fmla="*/ 40 h 40"/>
                  <a:gd name="T14" fmla="*/ 0 w 14"/>
                  <a:gd name="T15" fmla="*/ 38 h 40"/>
                  <a:gd name="T16" fmla="*/ 2 w 14"/>
                  <a:gd name="T17" fmla="*/ 40 h 40"/>
                  <a:gd name="T18" fmla="*/ 2 w 14"/>
                  <a:gd name="T19" fmla="*/ 40 h 40"/>
                  <a:gd name="T20" fmla="*/ 6 w 14"/>
                  <a:gd name="T21" fmla="*/ 36 h 40"/>
                  <a:gd name="T22" fmla="*/ 10 w 14"/>
                  <a:gd name="T23" fmla="*/ 32 h 40"/>
                  <a:gd name="T24" fmla="*/ 14 w 14"/>
                  <a:gd name="T25" fmla="*/ 26 h 40"/>
                  <a:gd name="T26" fmla="*/ 14 w 14"/>
                  <a:gd name="T27" fmla="*/ 18 h 40"/>
                  <a:gd name="T28" fmla="*/ 14 w 14"/>
                  <a:gd name="T29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" h="40">
                    <a:moveTo>
                      <a:pt x="14" y="18"/>
                    </a:moveTo>
                    <a:lnTo>
                      <a:pt x="14" y="18"/>
                    </a:lnTo>
                    <a:lnTo>
                      <a:pt x="14" y="14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40"/>
                    </a:lnTo>
                    <a:lnTo>
                      <a:pt x="0" y="38"/>
                    </a:lnTo>
                    <a:lnTo>
                      <a:pt x="2" y="40"/>
                    </a:lnTo>
                    <a:lnTo>
                      <a:pt x="2" y="40"/>
                    </a:lnTo>
                    <a:lnTo>
                      <a:pt x="6" y="36"/>
                    </a:lnTo>
                    <a:lnTo>
                      <a:pt x="10" y="32"/>
                    </a:lnTo>
                    <a:lnTo>
                      <a:pt x="14" y="26"/>
                    </a:lnTo>
                    <a:lnTo>
                      <a:pt x="14" y="18"/>
                    </a:lnTo>
                    <a:lnTo>
                      <a:pt x="14" y="18"/>
                    </a:lnTo>
                    <a:close/>
                  </a:path>
                </a:pathLst>
              </a:custGeom>
              <a:solidFill>
                <a:srgbClr val="E4F1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21" name="Freeform 78"/>
              <p:cNvSpPr>
                <a:spLocks/>
              </p:cNvSpPr>
              <p:nvPr/>
            </p:nvSpPr>
            <p:spPr bwMode="auto">
              <a:xfrm>
                <a:off x="4949" y="1339"/>
                <a:ext cx="28" cy="46"/>
              </a:xfrm>
              <a:custGeom>
                <a:avLst/>
                <a:gdLst>
                  <a:gd name="T0" fmla="*/ 0 w 28"/>
                  <a:gd name="T1" fmla="*/ 22 h 46"/>
                  <a:gd name="T2" fmla="*/ 0 w 28"/>
                  <a:gd name="T3" fmla="*/ 22 h 46"/>
                  <a:gd name="T4" fmla="*/ 0 w 28"/>
                  <a:gd name="T5" fmla="*/ 28 h 46"/>
                  <a:gd name="T6" fmla="*/ 2 w 28"/>
                  <a:gd name="T7" fmla="*/ 34 h 46"/>
                  <a:gd name="T8" fmla="*/ 6 w 28"/>
                  <a:gd name="T9" fmla="*/ 38 h 46"/>
                  <a:gd name="T10" fmla="*/ 10 w 28"/>
                  <a:gd name="T11" fmla="*/ 42 h 46"/>
                  <a:gd name="T12" fmla="*/ 10 w 28"/>
                  <a:gd name="T13" fmla="*/ 42 h 46"/>
                  <a:gd name="T14" fmla="*/ 8 w 28"/>
                  <a:gd name="T15" fmla="*/ 20 h 46"/>
                  <a:gd name="T16" fmla="*/ 6 w 28"/>
                  <a:gd name="T17" fmla="*/ 10 h 46"/>
                  <a:gd name="T18" fmla="*/ 10 w 28"/>
                  <a:gd name="T19" fmla="*/ 8 h 46"/>
                  <a:gd name="T20" fmla="*/ 16 w 28"/>
                  <a:gd name="T21" fmla="*/ 8 h 46"/>
                  <a:gd name="T22" fmla="*/ 16 w 28"/>
                  <a:gd name="T23" fmla="*/ 18 h 46"/>
                  <a:gd name="T24" fmla="*/ 16 w 28"/>
                  <a:gd name="T25" fmla="*/ 18 h 46"/>
                  <a:gd name="T26" fmla="*/ 20 w 28"/>
                  <a:gd name="T27" fmla="*/ 44 h 46"/>
                  <a:gd name="T28" fmla="*/ 20 w 28"/>
                  <a:gd name="T29" fmla="*/ 44 h 46"/>
                  <a:gd name="T30" fmla="*/ 20 w 28"/>
                  <a:gd name="T31" fmla="*/ 46 h 46"/>
                  <a:gd name="T32" fmla="*/ 20 w 28"/>
                  <a:gd name="T33" fmla="*/ 46 h 46"/>
                  <a:gd name="T34" fmla="*/ 22 w 28"/>
                  <a:gd name="T35" fmla="*/ 46 h 46"/>
                  <a:gd name="T36" fmla="*/ 22 w 28"/>
                  <a:gd name="T37" fmla="*/ 46 h 46"/>
                  <a:gd name="T38" fmla="*/ 28 w 28"/>
                  <a:gd name="T39" fmla="*/ 0 h 46"/>
                  <a:gd name="T40" fmla="*/ 28 w 28"/>
                  <a:gd name="T41" fmla="*/ 0 h 46"/>
                  <a:gd name="T42" fmla="*/ 22 w 28"/>
                  <a:gd name="T43" fmla="*/ 0 h 46"/>
                  <a:gd name="T44" fmla="*/ 22 w 28"/>
                  <a:gd name="T45" fmla="*/ 0 h 46"/>
                  <a:gd name="T46" fmla="*/ 14 w 28"/>
                  <a:gd name="T47" fmla="*/ 2 h 46"/>
                  <a:gd name="T48" fmla="*/ 6 w 28"/>
                  <a:gd name="T49" fmla="*/ 6 h 46"/>
                  <a:gd name="T50" fmla="*/ 2 w 28"/>
                  <a:gd name="T51" fmla="*/ 14 h 46"/>
                  <a:gd name="T52" fmla="*/ 0 w 28"/>
                  <a:gd name="T53" fmla="*/ 22 h 46"/>
                  <a:gd name="T54" fmla="*/ 0 w 28"/>
                  <a:gd name="T55" fmla="*/ 2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8" h="46">
                    <a:moveTo>
                      <a:pt x="0" y="22"/>
                    </a:moveTo>
                    <a:lnTo>
                      <a:pt x="0" y="22"/>
                    </a:lnTo>
                    <a:lnTo>
                      <a:pt x="0" y="28"/>
                    </a:lnTo>
                    <a:lnTo>
                      <a:pt x="2" y="34"/>
                    </a:lnTo>
                    <a:lnTo>
                      <a:pt x="6" y="38"/>
                    </a:lnTo>
                    <a:lnTo>
                      <a:pt x="10" y="42"/>
                    </a:lnTo>
                    <a:lnTo>
                      <a:pt x="10" y="42"/>
                    </a:lnTo>
                    <a:lnTo>
                      <a:pt x="8" y="2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6" y="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20" y="44"/>
                    </a:lnTo>
                    <a:lnTo>
                      <a:pt x="20" y="44"/>
                    </a:lnTo>
                    <a:lnTo>
                      <a:pt x="20" y="46"/>
                    </a:lnTo>
                    <a:lnTo>
                      <a:pt x="20" y="46"/>
                    </a:lnTo>
                    <a:lnTo>
                      <a:pt x="22" y="46"/>
                    </a:lnTo>
                    <a:lnTo>
                      <a:pt x="22" y="46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14" y="2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E4F1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22" name="Freeform 79"/>
              <p:cNvSpPr>
                <a:spLocks/>
              </p:cNvSpPr>
              <p:nvPr/>
            </p:nvSpPr>
            <p:spPr bwMode="auto">
              <a:xfrm>
                <a:off x="4889" y="1321"/>
                <a:ext cx="28" cy="46"/>
              </a:xfrm>
              <a:custGeom>
                <a:avLst/>
                <a:gdLst>
                  <a:gd name="T0" fmla="*/ 10 w 28"/>
                  <a:gd name="T1" fmla="*/ 0 h 46"/>
                  <a:gd name="T2" fmla="*/ 0 w 28"/>
                  <a:gd name="T3" fmla="*/ 10 h 46"/>
                  <a:gd name="T4" fmla="*/ 0 w 28"/>
                  <a:gd name="T5" fmla="*/ 10 h 46"/>
                  <a:gd name="T6" fmla="*/ 12 w 28"/>
                  <a:gd name="T7" fmla="*/ 28 h 46"/>
                  <a:gd name="T8" fmla="*/ 12 w 28"/>
                  <a:gd name="T9" fmla="*/ 28 h 46"/>
                  <a:gd name="T10" fmla="*/ 20 w 28"/>
                  <a:gd name="T11" fmla="*/ 46 h 46"/>
                  <a:gd name="T12" fmla="*/ 20 w 28"/>
                  <a:gd name="T13" fmla="*/ 46 h 46"/>
                  <a:gd name="T14" fmla="*/ 26 w 28"/>
                  <a:gd name="T15" fmla="*/ 36 h 46"/>
                  <a:gd name="T16" fmla="*/ 28 w 28"/>
                  <a:gd name="T17" fmla="*/ 26 h 46"/>
                  <a:gd name="T18" fmla="*/ 28 w 28"/>
                  <a:gd name="T19" fmla="*/ 26 h 46"/>
                  <a:gd name="T20" fmla="*/ 26 w 28"/>
                  <a:gd name="T21" fmla="*/ 18 h 46"/>
                  <a:gd name="T22" fmla="*/ 22 w 28"/>
                  <a:gd name="T23" fmla="*/ 10 h 46"/>
                  <a:gd name="T24" fmla="*/ 18 w 28"/>
                  <a:gd name="T25" fmla="*/ 4 h 46"/>
                  <a:gd name="T26" fmla="*/ 10 w 28"/>
                  <a:gd name="T27" fmla="*/ 0 h 46"/>
                  <a:gd name="T28" fmla="*/ 10 w 28"/>
                  <a:gd name="T2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8" h="46">
                    <a:moveTo>
                      <a:pt x="10" y="0"/>
                    </a:moveTo>
                    <a:lnTo>
                      <a:pt x="0" y="10"/>
                    </a:lnTo>
                    <a:lnTo>
                      <a:pt x="0" y="10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20" y="46"/>
                    </a:lnTo>
                    <a:lnTo>
                      <a:pt x="20" y="46"/>
                    </a:lnTo>
                    <a:lnTo>
                      <a:pt x="26" y="36"/>
                    </a:lnTo>
                    <a:lnTo>
                      <a:pt x="28" y="26"/>
                    </a:lnTo>
                    <a:lnTo>
                      <a:pt x="28" y="26"/>
                    </a:lnTo>
                    <a:lnTo>
                      <a:pt x="26" y="18"/>
                    </a:lnTo>
                    <a:lnTo>
                      <a:pt x="22" y="10"/>
                    </a:lnTo>
                    <a:lnTo>
                      <a:pt x="18" y="4"/>
                    </a:lnTo>
                    <a:lnTo>
                      <a:pt x="1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4F1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23" name="Freeform 80"/>
              <p:cNvSpPr>
                <a:spLocks/>
              </p:cNvSpPr>
              <p:nvPr/>
            </p:nvSpPr>
            <p:spPr bwMode="auto">
              <a:xfrm>
                <a:off x="5061" y="1281"/>
                <a:ext cx="24" cy="38"/>
              </a:xfrm>
              <a:custGeom>
                <a:avLst/>
                <a:gdLst>
                  <a:gd name="T0" fmla="*/ 8 w 24"/>
                  <a:gd name="T1" fmla="*/ 38 h 38"/>
                  <a:gd name="T2" fmla="*/ 8 w 24"/>
                  <a:gd name="T3" fmla="*/ 38 h 38"/>
                  <a:gd name="T4" fmla="*/ 24 w 24"/>
                  <a:gd name="T5" fmla="*/ 28 h 38"/>
                  <a:gd name="T6" fmla="*/ 24 w 24"/>
                  <a:gd name="T7" fmla="*/ 28 h 38"/>
                  <a:gd name="T8" fmla="*/ 16 w 24"/>
                  <a:gd name="T9" fmla="*/ 12 h 38"/>
                  <a:gd name="T10" fmla="*/ 6 w 24"/>
                  <a:gd name="T11" fmla="*/ 0 h 38"/>
                  <a:gd name="T12" fmla="*/ 6 w 24"/>
                  <a:gd name="T13" fmla="*/ 0 h 38"/>
                  <a:gd name="T14" fmla="*/ 2 w 24"/>
                  <a:gd name="T15" fmla="*/ 8 h 38"/>
                  <a:gd name="T16" fmla="*/ 0 w 24"/>
                  <a:gd name="T17" fmla="*/ 18 h 38"/>
                  <a:gd name="T18" fmla="*/ 0 w 24"/>
                  <a:gd name="T19" fmla="*/ 18 h 38"/>
                  <a:gd name="T20" fmla="*/ 2 w 24"/>
                  <a:gd name="T21" fmla="*/ 28 h 38"/>
                  <a:gd name="T22" fmla="*/ 8 w 24"/>
                  <a:gd name="T23" fmla="*/ 38 h 38"/>
                  <a:gd name="T24" fmla="*/ 8 w 24"/>
                  <a:gd name="T2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38">
                    <a:moveTo>
                      <a:pt x="8" y="38"/>
                    </a:moveTo>
                    <a:lnTo>
                      <a:pt x="8" y="38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16" y="1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2" y="28"/>
                    </a:lnTo>
                    <a:lnTo>
                      <a:pt x="8" y="38"/>
                    </a:lnTo>
                    <a:lnTo>
                      <a:pt x="8" y="38"/>
                    </a:lnTo>
                    <a:close/>
                  </a:path>
                </a:pathLst>
              </a:custGeom>
              <a:solidFill>
                <a:srgbClr val="E4F1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24" name="Freeform 81"/>
              <p:cNvSpPr>
                <a:spLocks/>
              </p:cNvSpPr>
              <p:nvPr/>
            </p:nvSpPr>
            <p:spPr bwMode="auto">
              <a:xfrm>
                <a:off x="5017" y="1317"/>
                <a:ext cx="40" cy="38"/>
              </a:xfrm>
              <a:custGeom>
                <a:avLst/>
                <a:gdLst>
                  <a:gd name="T0" fmla="*/ 22 w 40"/>
                  <a:gd name="T1" fmla="*/ 0 h 38"/>
                  <a:gd name="T2" fmla="*/ 22 w 40"/>
                  <a:gd name="T3" fmla="*/ 0 h 38"/>
                  <a:gd name="T4" fmla="*/ 12 w 40"/>
                  <a:gd name="T5" fmla="*/ 2 h 38"/>
                  <a:gd name="T6" fmla="*/ 6 w 40"/>
                  <a:gd name="T7" fmla="*/ 6 h 38"/>
                  <a:gd name="T8" fmla="*/ 2 w 40"/>
                  <a:gd name="T9" fmla="*/ 14 h 38"/>
                  <a:gd name="T10" fmla="*/ 0 w 40"/>
                  <a:gd name="T11" fmla="*/ 22 h 38"/>
                  <a:gd name="T12" fmla="*/ 0 w 40"/>
                  <a:gd name="T13" fmla="*/ 22 h 38"/>
                  <a:gd name="T14" fmla="*/ 2 w 40"/>
                  <a:gd name="T15" fmla="*/ 32 h 38"/>
                  <a:gd name="T16" fmla="*/ 6 w 40"/>
                  <a:gd name="T17" fmla="*/ 38 h 38"/>
                  <a:gd name="T18" fmla="*/ 6 w 40"/>
                  <a:gd name="T19" fmla="*/ 38 h 38"/>
                  <a:gd name="T20" fmla="*/ 22 w 40"/>
                  <a:gd name="T21" fmla="*/ 24 h 38"/>
                  <a:gd name="T22" fmla="*/ 40 w 40"/>
                  <a:gd name="T23" fmla="*/ 10 h 38"/>
                  <a:gd name="T24" fmla="*/ 40 w 40"/>
                  <a:gd name="T25" fmla="*/ 10 h 38"/>
                  <a:gd name="T26" fmla="*/ 32 w 40"/>
                  <a:gd name="T27" fmla="*/ 2 h 38"/>
                  <a:gd name="T28" fmla="*/ 26 w 40"/>
                  <a:gd name="T29" fmla="*/ 2 h 38"/>
                  <a:gd name="T30" fmla="*/ 22 w 40"/>
                  <a:gd name="T31" fmla="*/ 0 h 38"/>
                  <a:gd name="T32" fmla="*/ 22 w 40"/>
                  <a:gd name="T3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38">
                    <a:moveTo>
                      <a:pt x="22" y="0"/>
                    </a:moveTo>
                    <a:lnTo>
                      <a:pt x="22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22" y="24"/>
                    </a:lnTo>
                    <a:lnTo>
                      <a:pt x="40" y="10"/>
                    </a:lnTo>
                    <a:lnTo>
                      <a:pt x="40" y="10"/>
                    </a:lnTo>
                    <a:lnTo>
                      <a:pt x="32" y="2"/>
                    </a:lnTo>
                    <a:lnTo>
                      <a:pt x="26" y="2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E4F1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  <p:grpSp>
          <p:nvGrpSpPr>
            <p:cNvPr id="125" name="Group 48"/>
            <p:cNvGrpSpPr>
              <a:grpSpLocks noChangeAspect="1"/>
            </p:cNvGrpSpPr>
            <p:nvPr/>
          </p:nvGrpSpPr>
          <p:grpSpPr bwMode="auto">
            <a:xfrm>
              <a:off x="8507163" y="5669535"/>
              <a:ext cx="583715" cy="527392"/>
              <a:chOff x="4597" y="1093"/>
              <a:chExt cx="912" cy="824"/>
            </a:xfrm>
          </p:grpSpPr>
          <p:sp>
            <p:nvSpPr>
              <p:cNvPr id="126" name="Freeform 49"/>
              <p:cNvSpPr>
                <a:spLocks/>
              </p:cNvSpPr>
              <p:nvPr/>
            </p:nvSpPr>
            <p:spPr bwMode="auto">
              <a:xfrm>
                <a:off x="4621" y="1117"/>
                <a:ext cx="866" cy="776"/>
              </a:xfrm>
              <a:custGeom>
                <a:avLst/>
                <a:gdLst>
                  <a:gd name="T0" fmla="*/ 866 w 866"/>
                  <a:gd name="T1" fmla="*/ 676 h 776"/>
                  <a:gd name="T2" fmla="*/ 820 w 866"/>
                  <a:gd name="T3" fmla="*/ 590 h 776"/>
                  <a:gd name="T4" fmla="*/ 840 w 866"/>
                  <a:gd name="T5" fmla="*/ 554 h 776"/>
                  <a:gd name="T6" fmla="*/ 832 w 866"/>
                  <a:gd name="T7" fmla="*/ 512 h 776"/>
                  <a:gd name="T8" fmla="*/ 798 w 866"/>
                  <a:gd name="T9" fmla="*/ 514 h 776"/>
                  <a:gd name="T10" fmla="*/ 718 w 866"/>
                  <a:gd name="T11" fmla="*/ 512 h 776"/>
                  <a:gd name="T12" fmla="*/ 638 w 866"/>
                  <a:gd name="T13" fmla="*/ 516 h 776"/>
                  <a:gd name="T14" fmla="*/ 530 w 866"/>
                  <a:gd name="T15" fmla="*/ 456 h 776"/>
                  <a:gd name="T16" fmla="*/ 568 w 866"/>
                  <a:gd name="T17" fmla="*/ 442 h 776"/>
                  <a:gd name="T18" fmla="*/ 650 w 866"/>
                  <a:gd name="T19" fmla="*/ 450 h 776"/>
                  <a:gd name="T20" fmla="*/ 696 w 866"/>
                  <a:gd name="T21" fmla="*/ 370 h 776"/>
                  <a:gd name="T22" fmla="*/ 710 w 866"/>
                  <a:gd name="T23" fmla="*/ 272 h 776"/>
                  <a:gd name="T24" fmla="*/ 686 w 866"/>
                  <a:gd name="T25" fmla="*/ 210 h 776"/>
                  <a:gd name="T26" fmla="*/ 670 w 866"/>
                  <a:gd name="T27" fmla="*/ 222 h 776"/>
                  <a:gd name="T28" fmla="*/ 616 w 866"/>
                  <a:gd name="T29" fmla="*/ 162 h 776"/>
                  <a:gd name="T30" fmla="*/ 610 w 866"/>
                  <a:gd name="T31" fmla="*/ 192 h 776"/>
                  <a:gd name="T32" fmla="*/ 556 w 866"/>
                  <a:gd name="T33" fmla="*/ 162 h 776"/>
                  <a:gd name="T34" fmla="*/ 544 w 866"/>
                  <a:gd name="T35" fmla="*/ 190 h 776"/>
                  <a:gd name="T36" fmla="*/ 528 w 866"/>
                  <a:gd name="T37" fmla="*/ 242 h 776"/>
                  <a:gd name="T38" fmla="*/ 514 w 866"/>
                  <a:gd name="T39" fmla="*/ 248 h 776"/>
                  <a:gd name="T40" fmla="*/ 498 w 866"/>
                  <a:gd name="T41" fmla="*/ 230 h 776"/>
                  <a:gd name="T42" fmla="*/ 462 w 866"/>
                  <a:gd name="T43" fmla="*/ 156 h 776"/>
                  <a:gd name="T44" fmla="*/ 374 w 866"/>
                  <a:gd name="T45" fmla="*/ 110 h 776"/>
                  <a:gd name="T46" fmla="*/ 308 w 866"/>
                  <a:gd name="T47" fmla="*/ 138 h 776"/>
                  <a:gd name="T48" fmla="*/ 252 w 866"/>
                  <a:gd name="T49" fmla="*/ 220 h 776"/>
                  <a:gd name="T50" fmla="*/ 246 w 866"/>
                  <a:gd name="T51" fmla="*/ 212 h 776"/>
                  <a:gd name="T52" fmla="*/ 238 w 866"/>
                  <a:gd name="T53" fmla="*/ 94 h 776"/>
                  <a:gd name="T54" fmla="*/ 258 w 866"/>
                  <a:gd name="T55" fmla="*/ 30 h 776"/>
                  <a:gd name="T56" fmla="*/ 216 w 866"/>
                  <a:gd name="T57" fmla="*/ 2 h 776"/>
                  <a:gd name="T58" fmla="*/ 158 w 866"/>
                  <a:gd name="T59" fmla="*/ 24 h 776"/>
                  <a:gd name="T60" fmla="*/ 110 w 866"/>
                  <a:gd name="T61" fmla="*/ 70 h 776"/>
                  <a:gd name="T62" fmla="*/ 68 w 866"/>
                  <a:gd name="T63" fmla="*/ 88 h 776"/>
                  <a:gd name="T64" fmla="*/ 34 w 866"/>
                  <a:gd name="T65" fmla="*/ 116 h 776"/>
                  <a:gd name="T66" fmla="*/ 8 w 866"/>
                  <a:gd name="T67" fmla="*/ 142 h 776"/>
                  <a:gd name="T68" fmla="*/ 6 w 866"/>
                  <a:gd name="T69" fmla="*/ 182 h 776"/>
                  <a:gd name="T70" fmla="*/ 52 w 866"/>
                  <a:gd name="T71" fmla="*/ 190 h 776"/>
                  <a:gd name="T72" fmla="*/ 106 w 866"/>
                  <a:gd name="T73" fmla="*/ 170 h 776"/>
                  <a:gd name="T74" fmla="*/ 136 w 866"/>
                  <a:gd name="T75" fmla="*/ 218 h 776"/>
                  <a:gd name="T76" fmla="*/ 176 w 866"/>
                  <a:gd name="T77" fmla="*/ 332 h 776"/>
                  <a:gd name="T78" fmla="*/ 232 w 866"/>
                  <a:gd name="T79" fmla="*/ 346 h 776"/>
                  <a:gd name="T80" fmla="*/ 322 w 866"/>
                  <a:gd name="T81" fmla="*/ 302 h 776"/>
                  <a:gd name="T82" fmla="*/ 342 w 866"/>
                  <a:gd name="T83" fmla="*/ 296 h 776"/>
                  <a:gd name="T84" fmla="*/ 368 w 866"/>
                  <a:gd name="T85" fmla="*/ 312 h 776"/>
                  <a:gd name="T86" fmla="*/ 448 w 866"/>
                  <a:gd name="T87" fmla="*/ 384 h 776"/>
                  <a:gd name="T88" fmla="*/ 444 w 866"/>
                  <a:gd name="T89" fmla="*/ 472 h 776"/>
                  <a:gd name="T90" fmla="*/ 462 w 866"/>
                  <a:gd name="T91" fmla="*/ 538 h 776"/>
                  <a:gd name="T92" fmla="*/ 594 w 866"/>
                  <a:gd name="T93" fmla="*/ 626 h 776"/>
                  <a:gd name="T94" fmla="*/ 626 w 866"/>
                  <a:gd name="T95" fmla="*/ 666 h 776"/>
                  <a:gd name="T96" fmla="*/ 752 w 866"/>
                  <a:gd name="T97" fmla="*/ 770 h 776"/>
                  <a:gd name="T98" fmla="*/ 766 w 866"/>
                  <a:gd name="T99" fmla="*/ 768 h 776"/>
                  <a:gd name="T100" fmla="*/ 810 w 866"/>
                  <a:gd name="T101" fmla="*/ 768 h 776"/>
                  <a:gd name="T102" fmla="*/ 836 w 866"/>
                  <a:gd name="T103" fmla="*/ 770 h 776"/>
                  <a:gd name="T104" fmla="*/ 854 w 866"/>
                  <a:gd name="T105" fmla="*/ 738 h 776"/>
                  <a:gd name="T106" fmla="*/ 858 w 866"/>
                  <a:gd name="T107" fmla="*/ 700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866" h="776">
                    <a:moveTo>
                      <a:pt x="858" y="700"/>
                    </a:moveTo>
                    <a:lnTo>
                      <a:pt x="858" y="700"/>
                    </a:lnTo>
                    <a:lnTo>
                      <a:pt x="856" y="696"/>
                    </a:lnTo>
                    <a:lnTo>
                      <a:pt x="856" y="696"/>
                    </a:lnTo>
                    <a:lnTo>
                      <a:pt x="862" y="686"/>
                    </a:lnTo>
                    <a:lnTo>
                      <a:pt x="866" y="676"/>
                    </a:lnTo>
                    <a:lnTo>
                      <a:pt x="864" y="664"/>
                    </a:lnTo>
                    <a:lnTo>
                      <a:pt x="856" y="656"/>
                    </a:lnTo>
                    <a:lnTo>
                      <a:pt x="802" y="598"/>
                    </a:lnTo>
                    <a:lnTo>
                      <a:pt x="802" y="598"/>
                    </a:lnTo>
                    <a:lnTo>
                      <a:pt x="820" y="590"/>
                    </a:lnTo>
                    <a:lnTo>
                      <a:pt x="820" y="590"/>
                    </a:lnTo>
                    <a:lnTo>
                      <a:pt x="828" y="584"/>
                    </a:lnTo>
                    <a:lnTo>
                      <a:pt x="832" y="578"/>
                    </a:lnTo>
                    <a:lnTo>
                      <a:pt x="836" y="570"/>
                    </a:lnTo>
                    <a:lnTo>
                      <a:pt x="836" y="560"/>
                    </a:lnTo>
                    <a:lnTo>
                      <a:pt x="836" y="560"/>
                    </a:lnTo>
                    <a:lnTo>
                      <a:pt x="840" y="554"/>
                    </a:lnTo>
                    <a:lnTo>
                      <a:pt x="844" y="546"/>
                    </a:lnTo>
                    <a:lnTo>
                      <a:pt x="844" y="536"/>
                    </a:lnTo>
                    <a:lnTo>
                      <a:pt x="842" y="528"/>
                    </a:lnTo>
                    <a:lnTo>
                      <a:pt x="842" y="528"/>
                    </a:lnTo>
                    <a:lnTo>
                      <a:pt x="838" y="518"/>
                    </a:lnTo>
                    <a:lnTo>
                      <a:pt x="832" y="512"/>
                    </a:lnTo>
                    <a:lnTo>
                      <a:pt x="826" y="508"/>
                    </a:lnTo>
                    <a:lnTo>
                      <a:pt x="826" y="508"/>
                    </a:lnTo>
                    <a:lnTo>
                      <a:pt x="820" y="506"/>
                    </a:lnTo>
                    <a:lnTo>
                      <a:pt x="812" y="508"/>
                    </a:lnTo>
                    <a:lnTo>
                      <a:pt x="812" y="508"/>
                    </a:lnTo>
                    <a:lnTo>
                      <a:pt x="798" y="514"/>
                    </a:lnTo>
                    <a:lnTo>
                      <a:pt x="784" y="518"/>
                    </a:lnTo>
                    <a:lnTo>
                      <a:pt x="770" y="520"/>
                    </a:lnTo>
                    <a:lnTo>
                      <a:pt x="758" y="520"/>
                    </a:lnTo>
                    <a:lnTo>
                      <a:pt x="736" y="518"/>
                    </a:lnTo>
                    <a:lnTo>
                      <a:pt x="718" y="512"/>
                    </a:lnTo>
                    <a:lnTo>
                      <a:pt x="718" y="512"/>
                    </a:lnTo>
                    <a:lnTo>
                      <a:pt x="694" y="508"/>
                    </a:lnTo>
                    <a:lnTo>
                      <a:pt x="672" y="506"/>
                    </a:lnTo>
                    <a:lnTo>
                      <a:pt x="652" y="510"/>
                    </a:lnTo>
                    <a:lnTo>
                      <a:pt x="644" y="512"/>
                    </a:lnTo>
                    <a:lnTo>
                      <a:pt x="638" y="516"/>
                    </a:lnTo>
                    <a:lnTo>
                      <a:pt x="638" y="516"/>
                    </a:lnTo>
                    <a:lnTo>
                      <a:pt x="624" y="526"/>
                    </a:lnTo>
                    <a:lnTo>
                      <a:pt x="618" y="528"/>
                    </a:lnTo>
                    <a:lnTo>
                      <a:pt x="618" y="528"/>
                    </a:lnTo>
                    <a:lnTo>
                      <a:pt x="594" y="512"/>
                    </a:lnTo>
                    <a:lnTo>
                      <a:pt x="568" y="492"/>
                    </a:lnTo>
                    <a:lnTo>
                      <a:pt x="530" y="456"/>
                    </a:lnTo>
                    <a:lnTo>
                      <a:pt x="530" y="402"/>
                    </a:lnTo>
                    <a:lnTo>
                      <a:pt x="530" y="402"/>
                    </a:lnTo>
                    <a:lnTo>
                      <a:pt x="540" y="412"/>
                    </a:lnTo>
                    <a:lnTo>
                      <a:pt x="550" y="424"/>
                    </a:lnTo>
                    <a:lnTo>
                      <a:pt x="550" y="424"/>
                    </a:lnTo>
                    <a:lnTo>
                      <a:pt x="568" y="442"/>
                    </a:lnTo>
                    <a:lnTo>
                      <a:pt x="578" y="452"/>
                    </a:lnTo>
                    <a:lnTo>
                      <a:pt x="588" y="458"/>
                    </a:lnTo>
                    <a:lnTo>
                      <a:pt x="602" y="464"/>
                    </a:lnTo>
                    <a:lnTo>
                      <a:pt x="616" y="464"/>
                    </a:lnTo>
                    <a:lnTo>
                      <a:pt x="632" y="460"/>
                    </a:lnTo>
                    <a:lnTo>
                      <a:pt x="650" y="450"/>
                    </a:lnTo>
                    <a:lnTo>
                      <a:pt x="650" y="450"/>
                    </a:lnTo>
                    <a:lnTo>
                      <a:pt x="658" y="444"/>
                    </a:lnTo>
                    <a:lnTo>
                      <a:pt x="666" y="436"/>
                    </a:lnTo>
                    <a:lnTo>
                      <a:pt x="678" y="418"/>
                    </a:lnTo>
                    <a:lnTo>
                      <a:pt x="688" y="394"/>
                    </a:lnTo>
                    <a:lnTo>
                      <a:pt x="696" y="370"/>
                    </a:lnTo>
                    <a:lnTo>
                      <a:pt x="696" y="370"/>
                    </a:lnTo>
                    <a:lnTo>
                      <a:pt x="704" y="354"/>
                    </a:lnTo>
                    <a:lnTo>
                      <a:pt x="710" y="334"/>
                    </a:lnTo>
                    <a:lnTo>
                      <a:pt x="712" y="314"/>
                    </a:lnTo>
                    <a:lnTo>
                      <a:pt x="712" y="294"/>
                    </a:lnTo>
                    <a:lnTo>
                      <a:pt x="710" y="272"/>
                    </a:lnTo>
                    <a:lnTo>
                      <a:pt x="706" y="252"/>
                    </a:lnTo>
                    <a:lnTo>
                      <a:pt x="702" y="234"/>
                    </a:lnTo>
                    <a:lnTo>
                      <a:pt x="696" y="218"/>
                    </a:lnTo>
                    <a:lnTo>
                      <a:pt x="696" y="218"/>
                    </a:lnTo>
                    <a:lnTo>
                      <a:pt x="692" y="212"/>
                    </a:lnTo>
                    <a:lnTo>
                      <a:pt x="686" y="210"/>
                    </a:lnTo>
                    <a:lnTo>
                      <a:pt x="686" y="210"/>
                    </a:lnTo>
                    <a:lnTo>
                      <a:pt x="680" y="210"/>
                    </a:lnTo>
                    <a:lnTo>
                      <a:pt x="676" y="214"/>
                    </a:lnTo>
                    <a:lnTo>
                      <a:pt x="676" y="214"/>
                    </a:lnTo>
                    <a:lnTo>
                      <a:pt x="670" y="222"/>
                    </a:lnTo>
                    <a:lnTo>
                      <a:pt x="670" y="222"/>
                    </a:lnTo>
                    <a:lnTo>
                      <a:pt x="630" y="166"/>
                    </a:lnTo>
                    <a:lnTo>
                      <a:pt x="630" y="166"/>
                    </a:lnTo>
                    <a:lnTo>
                      <a:pt x="628" y="164"/>
                    </a:lnTo>
                    <a:lnTo>
                      <a:pt x="624" y="162"/>
                    </a:lnTo>
                    <a:lnTo>
                      <a:pt x="620" y="162"/>
                    </a:lnTo>
                    <a:lnTo>
                      <a:pt x="616" y="162"/>
                    </a:lnTo>
                    <a:lnTo>
                      <a:pt x="616" y="162"/>
                    </a:lnTo>
                    <a:lnTo>
                      <a:pt x="612" y="164"/>
                    </a:lnTo>
                    <a:lnTo>
                      <a:pt x="610" y="168"/>
                    </a:lnTo>
                    <a:lnTo>
                      <a:pt x="608" y="170"/>
                    </a:lnTo>
                    <a:lnTo>
                      <a:pt x="608" y="174"/>
                    </a:lnTo>
                    <a:lnTo>
                      <a:pt x="610" y="192"/>
                    </a:lnTo>
                    <a:lnTo>
                      <a:pt x="574" y="160"/>
                    </a:lnTo>
                    <a:lnTo>
                      <a:pt x="574" y="160"/>
                    </a:lnTo>
                    <a:lnTo>
                      <a:pt x="568" y="156"/>
                    </a:lnTo>
                    <a:lnTo>
                      <a:pt x="562" y="158"/>
                    </a:lnTo>
                    <a:lnTo>
                      <a:pt x="562" y="158"/>
                    </a:lnTo>
                    <a:lnTo>
                      <a:pt x="556" y="162"/>
                    </a:lnTo>
                    <a:lnTo>
                      <a:pt x="554" y="168"/>
                    </a:lnTo>
                    <a:lnTo>
                      <a:pt x="554" y="168"/>
                    </a:lnTo>
                    <a:lnTo>
                      <a:pt x="554" y="200"/>
                    </a:lnTo>
                    <a:lnTo>
                      <a:pt x="554" y="200"/>
                    </a:lnTo>
                    <a:lnTo>
                      <a:pt x="544" y="190"/>
                    </a:lnTo>
                    <a:lnTo>
                      <a:pt x="544" y="190"/>
                    </a:lnTo>
                    <a:lnTo>
                      <a:pt x="538" y="186"/>
                    </a:lnTo>
                    <a:lnTo>
                      <a:pt x="530" y="188"/>
                    </a:lnTo>
                    <a:lnTo>
                      <a:pt x="530" y="188"/>
                    </a:lnTo>
                    <a:lnTo>
                      <a:pt x="526" y="192"/>
                    </a:lnTo>
                    <a:lnTo>
                      <a:pt x="524" y="200"/>
                    </a:lnTo>
                    <a:lnTo>
                      <a:pt x="528" y="242"/>
                    </a:lnTo>
                    <a:lnTo>
                      <a:pt x="528" y="242"/>
                    </a:lnTo>
                    <a:lnTo>
                      <a:pt x="524" y="240"/>
                    </a:lnTo>
                    <a:lnTo>
                      <a:pt x="520" y="242"/>
                    </a:lnTo>
                    <a:lnTo>
                      <a:pt x="520" y="242"/>
                    </a:lnTo>
                    <a:lnTo>
                      <a:pt x="516" y="244"/>
                    </a:lnTo>
                    <a:lnTo>
                      <a:pt x="514" y="248"/>
                    </a:lnTo>
                    <a:lnTo>
                      <a:pt x="512" y="252"/>
                    </a:lnTo>
                    <a:lnTo>
                      <a:pt x="514" y="256"/>
                    </a:lnTo>
                    <a:lnTo>
                      <a:pt x="514" y="256"/>
                    </a:lnTo>
                    <a:lnTo>
                      <a:pt x="514" y="262"/>
                    </a:lnTo>
                    <a:lnTo>
                      <a:pt x="514" y="262"/>
                    </a:lnTo>
                    <a:lnTo>
                      <a:pt x="498" y="230"/>
                    </a:lnTo>
                    <a:lnTo>
                      <a:pt x="482" y="202"/>
                    </a:lnTo>
                    <a:lnTo>
                      <a:pt x="486" y="200"/>
                    </a:lnTo>
                    <a:lnTo>
                      <a:pt x="482" y="188"/>
                    </a:lnTo>
                    <a:lnTo>
                      <a:pt x="482" y="188"/>
                    </a:lnTo>
                    <a:lnTo>
                      <a:pt x="472" y="172"/>
                    </a:lnTo>
                    <a:lnTo>
                      <a:pt x="462" y="156"/>
                    </a:lnTo>
                    <a:lnTo>
                      <a:pt x="450" y="142"/>
                    </a:lnTo>
                    <a:lnTo>
                      <a:pt x="436" y="132"/>
                    </a:lnTo>
                    <a:lnTo>
                      <a:pt x="422" y="122"/>
                    </a:lnTo>
                    <a:lnTo>
                      <a:pt x="406" y="116"/>
                    </a:lnTo>
                    <a:lnTo>
                      <a:pt x="390" y="112"/>
                    </a:lnTo>
                    <a:lnTo>
                      <a:pt x="374" y="110"/>
                    </a:lnTo>
                    <a:lnTo>
                      <a:pt x="374" y="110"/>
                    </a:lnTo>
                    <a:lnTo>
                      <a:pt x="358" y="112"/>
                    </a:lnTo>
                    <a:lnTo>
                      <a:pt x="344" y="114"/>
                    </a:lnTo>
                    <a:lnTo>
                      <a:pt x="332" y="120"/>
                    </a:lnTo>
                    <a:lnTo>
                      <a:pt x="318" y="128"/>
                    </a:lnTo>
                    <a:lnTo>
                      <a:pt x="308" y="138"/>
                    </a:lnTo>
                    <a:lnTo>
                      <a:pt x="296" y="150"/>
                    </a:lnTo>
                    <a:lnTo>
                      <a:pt x="288" y="164"/>
                    </a:lnTo>
                    <a:lnTo>
                      <a:pt x="280" y="180"/>
                    </a:lnTo>
                    <a:lnTo>
                      <a:pt x="254" y="204"/>
                    </a:lnTo>
                    <a:lnTo>
                      <a:pt x="246" y="210"/>
                    </a:lnTo>
                    <a:lnTo>
                      <a:pt x="252" y="220"/>
                    </a:lnTo>
                    <a:lnTo>
                      <a:pt x="252" y="220"/>
                    </a:lnTo>
                    <a:lnTo>
                      <a:pt x="256" y="224"/>
                    </a:lnTo>
                    <a:lnTo>
                      <a:pt x="256" y="224"/>
                    </a:lnTo>
                    <a:lnTo>
                      <a:pt x="254" y="226"/>
                    </a:lnTo>
                    <a:lnTo>
                      <a:pt x="254" y="226"/>
                    </a:lnTo>
                    <a:lnTo>
                      <a:pt x="246" y="212"/>
                    </a:lnTo>
                    <a:lnTo>
                      <a:pt x="240" y="196"/>
                    </a:lnTo>
                    <a:lnTo>
                      <a:pt x="236" y="178"/>
                    </a:lnTo>
                    <a:lnTo>
                      <a:pt x="234" y="162"/>
                    </a:lnTo>
                    <a:lnTo>
                      <a:pt x="234" y="126"/>
                    </a:lnTo>
                    <a:lnTo>
                      <a:pt x="238" y="94"/>
                    </a:lnTo>
                    <a:lnTo>
                      <a:pt x="238" y="94"/>
                    </a:lnTo>
                    <a:lnTo>
                      <a:pt x="248" y="78"/>
                    </a:lnTo>
                    <a:lnTo>
                      <a:pt x="256" y="62"/>
                    </a:lnTo>
                    <a:lnTo>
                      <a:pt x="258" y="54"/>
                    </a:lnTo>
                    <a:lnTo>
                      <a:pt x="260" y="46"/>
                    </a:lnTo>
                    <a:lnTo>
                      <a:pt x="260" y="38"/>
                    </a:lnTo>
                    <a:lnTo>
                      <a:pt x="258" y="30"/>
                    </a:lnTo>
                    <a:lnTo>
                      <a:pt x="258" y="30"/>
                    </a:lnTo>
                    <a:lnTo>
                      <a:pt x="254" y="22"/>
                    </a:lnTo>
                    <a:lnTo>
                      <a:pt x="246" y="14"/>
                    </a:lnTo>
                    <a:lnTo>
                      <a:pt x="234" y="6"/>
                    </a:lnTo>
                    <a:lnTo>
                      <a:pt x="216" y="2"/>
                    </a:lnTo>
                    <a:lnTo>
                      <a:pt x="216" y="2"/>
                    </a:lnTo>
                    <a:lnTo>
                      <a:pt x="204" y="0"/>
                    </a:lnTo>
                    <a:lnTo>
                      <a:pt x="192" y="4"/>
                    </a:lnTo>
                    <a:lnTo>
                      <a:pt x="178" y="8"/>
                    </a:lnTo>
                    <a:lnTo>
                      <a:pt x="166" y="16"/>
                    </a:lnTo>
                    <a:lnTo>
                      <a:pt x="166" y="16"/>
                    </a:lnTo>
                    <a:lnTo>
                      <a:pt x="158" y="24"/>
                    </a:lnTo>
                    <a:lnTo>
                      <a:pt x="148" y="36"/>
                    </a:lnTo>
                    <a:lnTo>
                      <a:pt x="148" y="36"/>
                    </a:lnTo>
                    <a:lnTo>
                      <a:pt x="134" y="44"/>
                    </a:lnTo>
                    <a:lnTo>
                      <a:pt x="134" y="44"/>
                    </a:lnTo>
                    <a:lnTo>
                      <a:pt x="122" y="56"/>
                    </a:lnTo>
                    <a:lnTo>
                      <a:pt x="110" y="70"/>
                    </a:lnTo>
                    <a:lnTo>
                      <a:pt x="110" y="70"/>
                    </a:lnTo>
                    <a:lnTo>
                      <a:pt x="98" y="72"/>
                    </a:lnTo>
                    <a:lnTo>
                      <a:pt x="86" y="76"/>
                    </a:lnTo>
                    <a:lnTo>
                      <a:pt x="76" y="82"/>
                    </a:lnTo>
                    <a:lnTo>
                      <a:pt x="68" y="88"/>
                    </a:lnTo>
                    <a:lnTo>
                      <a:pt x="68" y="88"/>
                    </a:lnTo>
                    <a:lnTo>
                      <a:pt x="62" y="94"/>
                    </a:lnTo>
                    <a:lnTo>
                      <a:pt x="58" y="102"/>
                    </a:lnTo>
                    <a:lnTo>
                      <a:pt x="58" y="102"/>
                    </a:lnTo>
                    <a:lnTo>
                      <a:pt x="46" y="108"/>
                    </a:lnTo>
                    <a:lnTo>
                      <a:pt x="34" y="116"/>
                    </a:lnTo>
                    <a:lnTo>
                      <a:pt x="34" y="116"/>
                    </a:lnTo>
                    <a:lnTo>
                      <a:pt x="28" y="124"/>
                    </a:lnTo>
                    <a:lnTo>
                      <a:pt x="26" y="134"/>
                    </a:lnTo>
                    <a:lnTo>
                      <a:pt x="26" y="134"/>
                    </a:lnTo>
                    <a:lnTo>
                      <a:pt x="16" y="138"/>
                    </a:lnTo>
                    <a:lnTo>
                      <a:pt x="8" y="142"/>
                    </a:lnTo>
                    <a:lnTo>
                      <a:pt x="8" y="142"/>
                    </a:lnTo>
                    <a:lnTo>
                      <a:pt x="4" y="150"/>
                    </a:lnTo>
                    <a:lnTo>
                      <a:pt x="0" y="158"/>
                    </a:lnTo>
                    <a:lnTo>
                      <a:pt x="0" y="168"/>
                    </a:lnTo>
                    <a:lnTo>
                      <a:pt x="2" y="176"/>
                    </a:lnTo>
                    <a:lnTo>
                      <a:pt x="2" y="176"/>
                    </a:lnTo>
                    <a:lnTo>
                      <a:pt x="6" y="182"/>
                    </a:lnTo>
                    <a:lnTo>
                      <a:pt x="16" y="188"/>
                    </a:lnTo>
                    <a:lnTo>
                      <a:pt x="22" y="190"/>
                    </a:lnTo>
                    <a:lnTo>
                      <a:pt x="30" y="192"/>
                    </a:lnTo>
                    <a:lnTo>
                      <a:pt x="40" y="192"/>
                    </a:lnTo>
                    <a:lnTo>
                      <a:pt x="52" y="190"/>
                    </a:lnTo>
                    <a:lnTo>
                      <a:pt x="52" y="190"/>
                    </a:lnTo>
                    <a:lnTo>
                      <a:pt x="60" y="188"/>
                    </a:lnTo>
                    <a:lnTo>
                      <a:pt x="70" y="182"/>
                    </a:lnTo>
                    <a:lnTo>
                      <a:pt x="70" y="182"/>
                    </a:lnTo>
                    <a:lnTo>
                      <a:pt x="80" y="178"/>
                    </a:lnTo>
                    <a:lnTo>
                      <a:pt x="80" y="178"/>
                    </a:lnTo>
                    <a:lnTo>
                      <a:pt x="106" y="170"/>
                    </a:lnTo>
                    <a:lnTo>
                      <a:pt x="106" y="170"/>
                    </a:lnTo>
                    <a:lnTo>
                      <a:pt x="120" y="166"/>
                    </a:lnTo>
                    <a:lnTo>
                      <a:pt x="134" y="162"/>
                    </a:lnTo>
                    <a:lnTo>
                      <a:pt x="134" y="162"/>
                    </a:lnTo>
                    <a:lnTo>
                      <a:pt x="134" y="188"/>
                    </a:lnTo>
                    <a:lnTo>
                      <a:pt x="136" y="218"/>
                    </a:lnTo>
                    <a:lnTo>
                      <a:pt x="140" y="246"/>
                    </a:lnTo>
                    <a:lnTo>
                      <a:pt x="146" y="276"/>
                    </a:lnTo>
                    <a:lnTo>
                      <a:pt x="156" y="302"/>
                    </a:lnTo>
                    <a:lnTo>
                      <a:pt x="162" y="314"/>
                    </a:lnTo>
                    <a:lnTo>
                      <a:pt x="168" y="324"/>
                    </a:lnTo>
                    <a:lnTo>
                      <a:pt x="176" y="332"/>
                    </a:lnTo>
                    <a:lnTo>
                      <a:pt x="184" y="340"/>
                    </a:lnTo>
                    <a:lnTo>
                      <a:pt x="194" y="344"/>
                    </a:lnTo>
                    <a:lnTo>
                      <a:pt x="204" y="348"/>
                    </a:lnTo>
                    <a:lnTo>
                      <a:pt x="204" y="348"/>
                    </a:lnTo>
                    <a:lnTo>
                      <a:pt x="218" y="348"/>
                    </a:lnTo>
                    <a:lnTo>
                      <a:pt x="232" y="346"/>
                    </a:lnTo>
                    <a:lnTo>
                      <a:pt x="244" y="342"/>
                    </a:lnTo>
                    <a:lnTo>
                      <a:pt x="258" y="336"/>
                    </a:lnTo>
                    <a:lnTo>
                      <a:pt x="286" y="320"/>
                    </a:lnTo>
                    <a:lnTo>
                      <a:pt x="314" y="300"/>
                    </a:lnTo>
                    <a:lnTo>
                      <a:pt x="314" y="300"/>
                    </a:lnTo>
                    <a:lnTo>
                      <a:pt x="322" y="302"/>
                    </a:lnTo>
                    <a:lnTo>
                      <a:pt x="322" y="302"/>
                    </a:lnTo>
                    <a:lnTo>
                      <a:pt x="328" y="300"/>
                    </a:lnTo>
                    <a:lnTo>
                      <a:pt x="332" y="298"/>
                    </a:lnTo>
                    <a:lnTo>
                      <a:pt x="340" y="292"/>
                    </a:lnTo>
                    <a:lnTo>
                      <a:pt x="342" y="296"/>
                    </a:lnTo>
                    <a:lnTo>
                      <a:pt x="342" y="296"/>
                    </a:lnTo>
                    <a:lnTo>
                      <a:pt x="354" y="288"/>
                    </a:lnTo>
                    <a:lnTo>
                      <a:pt x="354" y="288"/>
                    </a:lnTo>
                    <a:lnTo>
                      <a:pt x="356" y="290"/>
                    </a:lnTo>
                    <a:lnTo>
                      <a:pt x="356" y="290"/>
                    </a:lnTo>
                    <a:lnTo>
                      <a:pt x="358" y="292"/>
                    </a:lnTo>
                    <a:lnTo>
                      <a:pt x="368" y="312"/>
                    </a:lnTo>
                    <a:lnTo>
                      <a:pt x="376" y="302"/>
                    </a:lnTo>
                    <a:lnTo>
                      <a:pt x="376" y="302"/>
                    </a:lnTo>
                    <a:lnTo>
                      <a:pt x="390" y="324"/>
                    </a:lnTo>
                    <a:lnTo>
                      <a:pt x="408" y="348"/>
                    </a:lnTo>
                    <a:lnTo>
                      <a:pt x="428" y="368"/>
                    </a:lnTo>
                    <a:lnTo>
                      <a:pt x="448" y="384"/>
                    </a:lnTo>
                    <a:lnTo>
                      <a:pt x="448" y="384"/>
                    </a:lnTo>
                    <a:lnTo>
                      <a:pt x="446" y="394"/>
                    </a:lnTo>
                    <a:lnTo>
                      <a:pt x="446" y="394"/>
                    </a:lnTo>
                    <a:lnTo>
                      <a:pt x="446" y="394"/>
                    </a:lnTo>
                    <a:lnTo>
                      <a:pt x="444" y="438"/>
                    </a:lnTo>
                    <a:lnTo>
                      <a:pt x="444" y="472"/>
                    </a:lnTo>
                    <a:lnTo>
                      <a:pt x="446" y="496"/>
                    </a:lnTo>
                    <a:lnTo>
                      <a:pt x="448" y="514"/>
                    </a:lnTo>
                    <a:lnTo>
                      <a:pt x="452" y="526"/>
                    </a:lnTo>
                    <a:lnTo>
                      <a:pt x="456" y="532"/>
                    </a:lnTo>
                    <a:lnTo>
                      <a:pt x="460" y="536"/>
                    </a:lnTo>
                    <a:lnTo>
                      <a:pt x="462" y="538"/>
                    </a:lnTo>
                    <a:lnTo>
                      <a:pt x="462" y="538"/>
                    </a:lnTo>
                    <a:lnTo>
                      <a:pt x="590" y="608"/>
                    </a:lnTo>
                    <a:lnTo>
                      <a:pt x="590" y="608"/>
                    </a:lnTo>
                    <a:lnTo>
                      <a:pt x="590" y="616"/>
                    </a:lnTo>
                    <a:lnTo>
                      <a:pt x="594" y="626"/>
                    </a:lnTo>
                    <a:lnTo>
                      <a:pt x="594" y="626"/>
                    </a:lnTo>
                    <a:lnTo>
                      <a:pt x="596" y="632"/>
                    </a:lnTo>
                    <a:lnTo>
                      <a:pt x="596" y="632"/>
                    </a:lnTo>
                    <a:lnTo>
                      <a:pt x="606" y="644"/>
                    </a:lnTo>
                    <a:lnTo>
                      <a:pt x="606" y="644"/>
                    </a:lnTo>
                    <a:lnTo>
                      <a:pt x="626" y="666"/>
                    </a:lnTo>
                    <a:lnTo>
                      <a:pt x="626" y="666"/>
                    </a:lnTo>
                    <a:lnTo>
                      <a:pt x="720" y="762"/>
                    </a:lnTo>
                    <a:lnTo>
                      <a:pt x="720" y="762"/>
                    </a:lnTo>
                    <a:lnTo>
                      <a:pt x="724" y="766"/>
                    </a:lnTo>
                    <a:lnTo>
                      <a:pt x="730" y="770"/>
                    </a:lnTo>
                    <a:lnTo>
                      <a:pt x="742" y="772"/>
                    </a:lnTo>
                    <a:lnTo>
                      <a:pt x="752" y="770"/>
                    </a:lnTo>
                    <a:lnTo>
                      <a:pt x="758" y="768"/>
                    </a:lnTo>
                    <a:lnTo>
                      <a:pt x="762" y="764"/>
                    </a:lnTo>
                    <a:lnTo>
                      <a:pt x="762" y="764"/>
                    </a:lnTo>
                    <a:lnTo>
                      <a:pt x="762" y="764"/>
                    </a:lnTo>
                    <a:lnTo>
                      <a:pt x="766" y="768"/>
                    </a:lnTo>
                    <a:lnTo>
                      <a:pt x="766" y="768"/>
                    </a:lnTo>
                    <a:lnTo>
                      <a:pt x="776" y="774"/>
                    </a:lnTo>
                    <a:lnTo>
                      <a:pt x="788" y="776"/>
                    </a:lnTo>
                    <a:lnTo>
                      <a:pt x="788" y="776"/>
                    </a:lnTo>
                    <a:lnTo>
                      <a:pt x="800" y="774"/>
                    </a:lnTo>
                    <a:lnTo>
                      <a:pt x="810" y="768"/>
                    </a:lnTo>
                    <a:lnTo>
                      <a:pt x="810" y="768"/>
                    </a:lnTo>
                    <a:lnTo>
                      <a:pt x="810" y="768"/>
                    </a:lnTo>
                    <a:lnTo>
                      <a:pt x="810" y="768"/>
                    </a:lnTo>
                    <a:lnTo>
                      <a:pt x="816" y="770"/>
                    </a:lnTo>
                    <a:lnTo>
                      <a:pt x="824" y="772"/>
                    </a:lnTo>
                    <a:lnTo>
                      <a:pt x="824" y="772"/>
                    </a:lnTo>
                    <a:lnTo>
                      <a:pt x="836" y="770"/>
                    </a:lnTo>
                    <a:lnTo>
                      <a:pt x="846" y="764"/>
                    </a:lnTo>
                    <a:lnTo>
                      <a:pt x="846" y="764"/>
                    </a:lnTo>
                    <a:lnTo>
                      <a:pt x="852" y="754"/>
                    </a:lnTo>
                    <a:lnTo>
                      <a:pt x="856" y="742"/>
                    </a:lnTo>
                    <a:lnTo>
                      <a:pt x="856" y="742"/>
                    </a:lnTo>
                    <a:lnTo>
                      <a:pt x="854" y="738"/>
                    </a:lnTo>
                    <a:lnTo>
                      <a:pt x="854" y="738"/>
                    </a:lnTo>
                    <a:lnTo>
                      <a:pt x="860" y="730"/>
                    </a:lnTo>
                    <a:lnTo>
                      <a:pt x="862" y="720"/>
                    </a:lnTo>
                    <a:lnTo>
                      <a:pt x="862" y="710"/>
                    </a:lnTo>
                    <a:lnTo>
                      <a:pt x="858" y="700"/>
                    </a:lnTo>
                    <a:lnTo>
                      <a:pt x="858" y="7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27" name="Freeform 50"/>
              <p:cNvSpPr>
                <a:spLocks/>
              </p:cNvSpPr>
              <p:nvPr/>
            </p:nvSpPr>
            <p:spPr bwMode="auto">
              <a:xfrm>
                <a:off x="5193" y="1751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0 h 2"/>
                  <a:gd name="T4" fmla="*/ 0 h 2"/>
                  <a:gd name="T5" fmla="*/ 0 h 2"/>
                  <a:gd name="T6" fmla="*/ 2 h 2"/>
                  <a:gd name="T7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28" name="Freeform 51"/>
              <p:cNvSpPr>
                <a:spLocks noEditPoints="1"/>
              </p:cNvSpPr>
              <p:nvPr/>
            </p:nvSpPr>
            <p:spPr bwMode="auto">
              <a:xfrm>
                <a:off x="4597" y="1093"/>
                <a:ext cx="912" cy="824"/>
              </a:xfrm>
              <a:custGeom>
                <a:avLst/>
                <a:gdLst>
                  <a:gd name="T0" fmla="*/ 164 w 912"/>
                  <a:gd name="T1" fmla="*/ 270 h 824"/>
                  <a:gd name="T2" fmla="*/ 94 w 912"/>
                  <a:gd name="T3" fmla="*/ 206 h 824"/>
                  <a:gd name="T4" fmla="*/ 26 w 912"/>
                  <a:gd name="T5" fmla="*/ 200 h 824"/>
                  <a:gd name="T6" fmla="*/ 52 w 912"/>
                  <a:gd name="T7" fmla="*/ 148 h 824"/>
                  <a:gd name="T8" fmla="*/ 110 w 912"/>
                  <a:gd name="T9" fmla="*/ 100 h 824"/>
                  <a:gd name="T10" fmla="*/ 190 w 912"/>
                  <a:gd name="T11" fmla="*/ 40 h 824"/>
                  <a:gd name="T12" fmla="*/ 282 w 912"/>
                  <a:gd name="T13" fmla="*/ 54 h 824"/>
                  <a:gd name="T14" fmla="*/ 258 w 912"/>
                  <a:gd name="T15" fmla="*/ 186 h 824"/>
                  <a:gd name="T16" fmla="*/ 278 w 912"/>
                  <a:gd name="T17" fmla="*/ 228 h 824"/>
                  <a:gd name="T18" fmla="*/ 398 w 912"/>
                  <a:gd name="T19" fmla="*/ 134 h 824"/>
                  <a:gd name="T20" fmla="*/ 510 w 912"/>
                  <a:gd name="T21" fmla="*/ 224 h 824"/>
                  <a:gd name="T22" fmla="*/ 540 w 912"/>
                  <a:gd name="T23" fmla="*/ 268 h 824"/>
                  <a:gd name="T24" fmla="*/ 562 w 912"/>
                  <a:gd name="T25" fmla="*/ 210 h 824"/>
                  <a:gd name="T26" fmla="*/ 592 w 912"/>
                  <a:gd name="T27" fmla="*/ 180 h 824"/>
                  <a:gd name="T28" fmla="*/ 644 w 912"/>
                  <a:gd name="T29" fmla="*/ 186 h 824"/>
                  <a:gd name="T30" fmla="*/ 710 w 912"/>
                  <a:gd name="T31" fmla="*/ 234 h 824"/>
                  <a:gd name="T32" fmla="*/ 734 w 912"/>
                  <a:gd name="T33" fmla="*/ 358 h 824"/>
                  <a:gd name="T34" fmla="*/ 656 w 912"/>
                  <a:gd name="T35" fmla="*/ 484 h 824"/>
                  <a:gd name="T36" fmla="*/ 554 w 912"/>
                  <a:gd name="T37" fmla="*/ 480 h 824"/>
                  <a:gd name="T38" fmla="*/ 676 w 912"/>
                  <a:gd name="T39" fmla="*/ 534 h 824"/>
                  <a:gd name="T40" fmla="*/ 836 w 912"/>
                  <a:gd name="T41" fmla="*/ 532 h 824"/>
                  <a:gd name="T42" fmla="*/ 868 w 912"/>
                  <a:gd name="T43" fmla="*/ 570 h 824"/>
                  <a:gd name="T44" fmla="*/ 880 w 912"/>
                  <a:gd name="T45" fmla="*/ 680 h 824"/>
                  <a:gd name="T46" fmla="*/ 886 w 912"/>
                  <a:gd name="T47" fmla="*/ 744 h 824"/>
                  <a:gd name="T48" fmla="*/ 848 w 912"/>
                  <a:gd name="T49" fmla="*/ 796 h 824"/>
                  <a:gd name="T50" fmla="*/ 800 w 912"/>
                  <a:gd name="T51" fmla="*/ 798 h 824"/>
                  <a:gd name="T52" fmla="*/ 748 w 912"/>
                  <a:gd name="T53" fmla="*/ 790 h 824"/>
                  <a:gd name="T54" fmla="*/ 620 w 912"/>
                  <a:gd name="T55" fmla="*/ 654 h 824"/>
                  <a:gd name="T56" fmla="*/ 618 w 912"/>
                  <a:gd name="T57" fmla="*/ 650 h 824"/>
                  <a:gd name="T58" fmla="*/ 470 w 912"/>
                  <a:gd name="T59" fmla="*/ 520 h 824"/>
                  <a:gd name="T60" fmla="*/ 414 w 912"/>
                  <a:gd name="T61" fmla="*/ 348 h 824"/>
                  <a:gd name="T62" fmla="*/ 364 w 912"/>
                  <a:gd name="T63" fmla="*/ 316 h 824"/>
                  <a:gd name="T64" fmla="*/ 268 w 912"/>
                  <a:gd name="T65" fmla="*/ 366 h 824"/>
                  <a:gd name="T66" fmla="*/ 722 w 912"/>
                  <a:gd name="T67" fmla="*/ 244 h 824"/>
                  <a:gd name="T68" fmla="*/ 398 w 912"/>
                  <a:gd name="T69" fmla="*/ 366 h 824"/>
                  <a:gd name="T70" fmla="*/ 460 w 912"/>
                  <a:gd name="T71" fmla="*/ 572 h 824"/>
                  <a:gd name="T72" fmla="*/ 600 w 912"/>
                  <a:gd name="T73" fmla="*/ 666 h 824"/>
                  <a:gd name="T74" fmla="*/ 754 w 912"/>
                  <a:gd name="T75" fmla="*/ 818 h 824"/>
                  <a:gd name="T76" fmla="*/ 848 w 912"/>
                  <a:gd name="T77" fmla="*/ 820 h 824"/>
                  <a:gd name="T78" fmla="*/ 902 w 912"/>
                  <a:gd name="T79" fmla="*/ 770 h 824"/>
                  <a:gd name="T80" fmla="*/ 910 w 912"/>
                  <a:gd name="T81" fmla="*/ 684 h 824"/>
                  <a:gd name="T82" fmla="*/ 884 w 912"/>
                  <a:gd name="T83" fmla="*/ 592 h 824"/>
                  <a:gd name="T84" fmla="*/ 860 w 912"/>
                  <a:gd name="T85" fmla="*/ 510 h 824"/>
                  <a:gd name="T86" fmla="*/ 766 w 912"/>
                  <a:gd name="T87" fmla="*/ 518 h 824"/>
                  <a:gd name="T88" fmla="*/ 646 w 912"/>
                  <a:gd name="T89" fmla="*/ 522 h 824"/>
                  <a:gd name="T90" fmla="*/ 688 w 912"/>
                  <a:gd name="T91" fmla="*/ 494 h 824"/>
                  <a:gd name="T92" fmla="*/ 760 w 912"/>
                  <a:gd name="T93" fmla="*/ 338 h 824"/>
                  <a:gd name="T94" fmla="*/ 714 w 912"/>
                  <a:gd name="T95" fmla="*/ 210 h 824"/>
                  <a:gd name="T96" fmla="*/ 632 w 912"/>
                  <a:gd name="T97" fmla="*/ 164 h 824"/>
                  <a:gd name="T98" fmla="*/ 576 w 912"/>
                  <a:gd name="T99" fmla="*/ 160 h 824"/>
                  <a:gd name="T100" fmla="*/ 528 w 912"/>
                  <a:gd name="T101" fmla="*/ 204 h 824"/>
                  <a:gd name="T102" fmla="*/ 398 w 912"/>
                  <a:gd name="T103" fmla="*/ 110 h 824"/>
                  <a:gd name="T104" fmla="*/ 284 w 912"/>
                  <a:gd name="T105" fmla="*/ 190 h 824"/>
                  <a:gd name="T106" fmla="*/ 306 w 912"/>
                  <a:gd name="T107" fmla="*/ 56 h 824"/>
                  <a:gd name="T108" fmla="*/ 244 w 912"/>
                  <a:gd name="T109" fmla="*/ 2 h 824"/>
                  <a:gd name="T110" fmla="*/ 144 w 912"/>
                  <a:gd name="T111" fmla="*/ 50 h 824"/>
                  <a:gd name="T112" fmla="*/ 64 w 912"/>
                  <a:gd name="T113" fmla="*/ 106 h 824"/>
                  <a:gd name="T114" fmla="*/ 6 w 912"/>
                  <a:gd name="T115" fmla="*/ 162 h 824"/>
                  <a:gd name="T116" fmla="*/ 26 w 912"/>
                  <a:gd name="T117" fmla="*/ 232 h 824"/>
                  <a:gd name="T118" fmla="*/ 114 w 912"/>
                  <a:gd name="T119" fmla="*/ 224 h 824"/>
                  <a:gd name="T120" fmla="*/ 192 w 912"/>
                  <a:gd name="T121" fmla="*/ 382 h 824"/>
                  <a:gd name="T122" fmla="*/ 316 w 912"/>
                  <a:gd name="T123" fmla="*/ 370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12" h="824">
                    <a:moveTo>
                      <a:pt x="228" y="372"/>
                    </a:moveTo>
                    <a:lnTo>
                      <a:pt x="228" y="372"/>
                    </a:lnTo>
                    <a:lnTo>
                      <a:pt x="218" y="368"/>
                    </a:lnTo>
                    <a:lnTo>
                      <a:pt x="208" y="364"/>
                    </a:lnTo>
                    <a:lnTo>
                      <a:pt x="200" y="356"/>
                    </a:lnTo>
                    <a:lnTo>
                      <a:pt x="192" y="348"/>
                    </a:lnTo>
                    <a:lnTo>
                      <a:pt x="186" y="338"/>
                    </a:lnTo>
                    <a:lnTo>
                      <a:pt x="180" y="326"/>
                    </a:lnTo>
                    <a:lnTo>
                      <a:pt x="170" y="300"/>
                    </a:lnTo>
                    <a:lnTo>
                      <a:pt x="164" y="270"/>
                    </a:lnTo>
                    <a:lnTo>
                      <a:pt x="160" y="242"/>
                    </a:lnTo>
                    <a:lnTo>
                      <a:pt x="158" y="212"/>
                    </a:lnTo>
                    <a:lnTo>
                      <a:pt x="158" y="186"/>
                    </a:lnTo>
                    <a:lnTo>
                      <a:pt x="158" y="186"/>
                    </a:lnTo>
                    <a:lnTo>
                      <a:pt x="144" y="190"/>
                    </a:lnTo>
                    <a:lnTo>
                      <a:pt x="130" y="194"/>
                    </a:lnTo>
                    <a:lnTo>
                      <a:pt x="130" y="194"/>
                    </a:lnTo>
                    <a:lnTo>
                      <a:pt x="104" y="202"/>
                    </a:lnTo>
                    <a:lnTo>
                      <a:pt x="104" y="202"/>
                    </a:lnTo>
                    <a:lnTo>
                      <a:pt x="94" y="206"/>
                    </a:lnTo>
                    <a:lnTo>
                      <a:pt x="94" y="206"/>
                    </a:lnTo>
                    <a:lnTo>
                      <a:pt x="84" y="212"/>
                    </a:lnTo>
                    <a:lnTo>
                      <a:pt x="76" y="214"/>
                    </a:lnTo>
                    <a:lnTo>
                      <a:pt x="76" y="214"/>
                    </a:lnTo>
                    <a:lnTo>
                      <a:pt x="64" y="216"/>
                    </a:lnTo>
                    <a:lnTo>
                      <a:pt x="54" y="216"/>
                    </a:lnTo>
                    <a:lnTo>
                      <a:pt x="46" y="214"/>
                    </a:lnTo>
                    <a:lnTo>
                      <a:pt x="40" y="212"/>
                    </a:lnTo>
                    <a:lnTo>
                      <a:pt x="30" y="206"/>
                    </a:lnTo>
                    <a:lnTo>
                      <a:pt x="26" y="200"/>
                    </a:lnTo>
                    <a:lnTo>
                      <a:pt x="26" y="200"/>
                    </a:lnTo>
                    <a:lnTo>
                      <a:pt x="24" y="192"/>
                    </a:lnTo>
                    <a:lnTo>
                      <a:pt x="24" y="182"/>
                    </a:lnTo>
                    <a:lnTo>
                      <a:pt x="28" y="174"/>
                    </a:lnTo>
                    <a:lnTo>
                      <a:pt x="32" y="166"/>
                    </a:lnTo>
                    <a:lnTo>
                      <a:pt x="32" y="166"/>
                    </a:lnTo>
                    <a:lnTo>
                      <a:pt x="40" y="162"/>
                    </a:lnTo>
                    <a:lnTo>
                      <a:pt x="50" y="158"/>
                    </a:lnTo>
                    <a:lnTo>
                      <a:pt x="50" y="158"/>
                    </a:lnTo>
                    <a:lnTo>
                      <a:pt x="52" y="148"/>
                    </a:lnTo>
                    <a:lnTo>
                      <a:pt x="58" y="140"/>
                    </a:lnTo>
                    <a:lnTo>
                      <a:pt x="58" y="140"/>
                    </a:lnTo>
                    <a:lnTo>
                      <a:pt x="70" y="132"/>
                    </a:lnTo>
                    <a:lnTo>
                      <a:pt x="82" y="126"/>
                    </a:lnTo>
                    <a:lnTo>
                      <a:pt x="82" y="126"/>
                    </a:lnTo>
                    <a:lnTo>
                      <a:pt x="86" y="118"/>
                    </a:lnTo>
                    <a:lnTo>
                      <a:pt x="92" y="112"/>
                    </a:lnTo>
                    <a:lnTo>
                      <a:pt x="92" y="112"/>
                    </a:lnTo>
                    <a:lnTo>
                      <a:pt x="100" y="106"/>
                    </a:lnTo>
                    <a:lnTo>
                      <a:pt x="110" y="100"/>
                    </a:lnTo>
                    <a:lnTo>
                      <a:pt x="122" y="96"/>
                    </a:lnTo>
                    <a:lnTo>
                      <a:pt x="134" y="94"/>
                    </a:lnTo>
                    <a:lnTo>
                      <a:pt x="134" y="94"/>
                    </a:lnTo>
                    <a:lnTo>
                      <a:pt x="146" y="80"/>
                    </a:lnTo>
                    <a:lnTo>
                      <a:pt x="158" y="68"/>
                    </a:lnTo>
                    <a:lnTo>
                      <a:pt x="158" y="68"/>
                    </a:lnTo>
                    <a:lnTo>
                      <a:pt x="172" y="60"/>
                    </a:lnTo>
                    <a:lnTo>
                      <a:pt x="172" y="60"/>
                    </a:lnTo>
                    <a:lnTo>
                      <a:pt x="182" y="48"/>
                    </a:lnTo>
                    <a:lnTo>
                      <a:pt x="190" y="40"/>
                    </a:lnTo>
                    <a:lnTo>
                      <a:pt x="190" y="40"/>
                    </a:lnTo>
                    <a:lnTo>
                      <a:pt x="202" y="32"/>
                    </a:lnTo>
                    <a:lnTo>
                      <a:pt x="216" y="28"/>
                    </a:lnTo>
                    <a:lnTo>
                      <a:pt x="228" y="24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58" y="30"/>
                    </a:lnTo>
                    <a:lnTo>
                      <a:pt x="270" y="38"/>
                    </a:lnTo>
                    <a:lnTo>
                      <a:pt x="278" y="46"/>
                    </a:lnTo>
                    <a:lnTo>
                      <a:pt x="282" y="54"/>
                    </a:lnTo>
                    <a:lnTo>
                      <a:pt x="282" y="54"/>
                    </a:lnTo>
                    <a:lnTo>
                      <a:pt x="284" y="62"/>
                    </a:lnTo>
                    <a:lnTo>
                      <a:pt x="284" y="70"/>
                    </a:lnTo>
                    <a:lnTo>
                      <a:pt x="282" y="78"/>
                    </a:lnTo>
                    <a:lnTo>
                      <a:pt x="280" y="86"/>
                    </a:lnTo>
                    <a:lnTo>
                      <a:pt x="272" y="102"/>
                    </a:lnTo>
                    <a:lnTo>
                      <a:pt x="262" y="118"/>
                    </a:lnTo>
                    <a:lnTo>
                      <a:pt x="262" y="118"/>
                    </a:lnTo>
                    <a:lnTo>
                      <a:pt x="258" y="150"/>
                    </a:lnTo>
                    <a:lnTo>
                      <a:pt x="258" y="186"/>
                    </a:lnTo>
                    <a:lnTo>
                      <a:pt x="260" y="202"/>
                    </a:lnTo>
                    <a:lnTo>
                      <a:pt x="264" y="220"/>
                    </a:lnTo>
                    <a:lnTo>
                      <a:pt x="270" y="236"/>
                    </a:lnTo>
                    <a:lnTo>
                      <a:pt x="278" y="250"/>
                    </a:lnTo>
                    <a:lnTo>
                      <a:pt x="278" y="250"/>
                    </a:lnTo>
                    <a:lnTo>
                      <a:pt x="280" y="248"/>
                    </a:lnTo>
                    <a:lnTo>
                      <a:pt x="280" y="248"/>
                    </a:lnTo>
                    <a:lnTo>
                      <a:pt x="276" y="244"/>
                    </a:lnTo>
                    <a:lnTo>
                      <a:pt x="270" y="234"/>
                    </a:lnTo>
                    <a:lnTo>
                      <a:pt x="278" y="22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312" y="188"/>
                    </a:lnTo>
                    <a:lnTo>
                      <a:pt x="320" y="174"/>
                    </a:lnTo>
                    <a:lnTo>
                      <a:pt x="332" y="162"/>
                    </a:lnTo>
                    <a:lnTo>
                      <a:pt x="342" y="152"/>
                    </a:lnTo>
                    <a:lnTo>
                      <a:pt x="356" y="144"/>
                    </a:lnTo>
                    <a:lnTo>
                      <a:pt x="368" y="138"/>
                    </a:lnTo>
                    <a:lnTo>
                      <a:pt x="382" y="136"/>
                    </a:lnTo>
                    <a:lnTo>
                      <a:pt x="398" y="134"/>
                    </a:lnTo>
                    <a:lnTo>
                      <a:pt x="398" y="134"/>
                    </a:lnTo>
                    <a:lnTo>
                      <a:pt x="414" y="136"/>
                    </a:lnTo>
                    <a:lnTo>
                      <a:pt x="430" y="140"/>
                    </a:lnTo>
                    <a:lnTo>
                      <a:pt x="446" y="146"/>
                    </a:lnTo>
                    <a:lnTo>
                      <a:pt x="460" y="156"/>
                    </a:lnTo>
                    <a:lnTo>
                      <a:pt x="474" y="166"/>
                    </a:lnTo>
                    <a:lnTo>
                      <a:pt x="486" y="180"/>
                    </a:lnTo>
                    <a:lnTo>
                      <a:pt x="496" y="196"/>
                    </a:lnTo>
                    <a:lnTo>
                      <a:pt x="506" y="212"/>
                    </a:lnTo>
                    <a:lnTo>
                      <a:pt x="510" y="224"/>
                    </a:lnTo>
                    <a:lnTo>
                      <a:pt x="506" y="226"/>
                    </a:lnTo>
                    <a:lnTo>
                      <a:pt x="506" y="226"/>
                    </a:lnTo>
                    <a:lnTo>
                      <a:pt x="522" y="254"/>
                    </a:lnTo>
                    <a:lnTo>
                      <a:pt x="538" y="286"/>
                    </a:lnTo>
                    <a:lnTo>
                      <a:pt x="538" y="286"/>
                    </a:lnTo>
                    <a:lnTo>
                      <a:pt x="538" y="280"/>
                    </a:lnTo>
                    <a:lnTo>
                      <a:pt x="538" y="280"/>
                    </a:lnTo>
                    <a:lnTo>
                      <a:pt x="536" y="276"/>
                    </a:lnTo>
                    <a:lnTo>
                      <a:pt x="538" y="272"/>
                    </a:lnTo>
                    <a:lnTo>
                      <a:pt x="540" y="268"/>
                    </a:lnTo>
                    <a:lnTo>
                      <a:pt x="544" y="266"/>
                    </a:lnTo>
                    <a:lnTo>
                      <a:pt x="544" y="266"/>
                    </a:lnTo>
                    <a:lnTo>
                      <a:pt x="548" y="264"/>
                    </a:lnTo>
                    <a:lnTo>
                      <a:pt x="552" y="266"/>
                    </a:lnTo>
                    <a:lnTo>
                      <a:pt x="548" y="224"/>
                    </a:lnTo>
                    <a:lnTo>
                      <a:pt x="548" y="224"/>
                    </a:lnTo>
                    <a:lnTo>
                      <a:pt x="550" y="216"/>
                    </a:lnTo>
                    <a:lnTo>
                      <a:pt x="554" y="212"/>
                    </a:lnTo>
                    <a:lnTo>
                      <a:pt x="554" y="212"/>
                    </a:lnTo>
                    <a:lnTo>
                      <a:pt x="562" y="210"/>
                    </a:lnTo>
                    <a:lnTo>
                      <a:pt x="568" y="214"/>
                    </a:lnTo>
                    <a:lnTo>
                      <a:pt x="568" y="214"/>
                    </a:lnTo>
                    <a:lnTo>
                      <a:pt x="578" y="224"/>
                    </a:lnTo>
                    <a:lnTo>
                      <a:pt x="578" y="224"/>
                    </a:lnTo>
                    <a:lnTo>
                      <a:pt x="578" y="192"/>
                    </a:lnTo>
                    <a:lnTo>
                      <a:pt x="578" y="192"/>
                    </a:lnTo>
                    <a:lnTo>
                      <a:pt x="580" y="186"/>
                    </a:lnTo>
                    <a:lnTo>
                      <a:pt x="586" y="182"/>
                    </a:lnTo>
                    <a:lnTo>
                      <a:pt x="586" y="182"/>
                    </a:lnTo>
                    <a:lnTo>
                      <a:pt x="592" y="180"/>
                    </a:lnTo>
                    <a:lnTo>
                      <a:pt x="598" y="184"/>
                    </a:lnTo>
                    <a:lnTo>
                      <a:pt x="634" y="216"/>
                    </a:lnTo>
                    <a:lnTo>
                      <a:pt x="632" y="198"/>
                    </a:lnTo>
                    <a:lnTo>
                      <a:pt x="632" y="198"/>
                    </a:lnTo>
                    <a:lnTo>
                      <a:pt x="632" y="194"/>
                    </a:lnTo>
                    <a:lnTo>
                      <a:pt x="634" y="192"/>
                    </a:lnTo>
                    <a:lnTo>
                      <a:pt x="636" y="188"/>
                    </a:lnTo>
                    <a:lnTo>
                      <a:pt x="640" y="186"/>
                    </a:lnTo>
                    <a:lnTo>
                      <a:pt x="640" y="186"/>
                    </a:lnTo>
                    <a:lnTo>
                      <a:pt x="644" y="186"/>
                    </a:lnTo>
                    <a:lnTo>
                      <a:pt x="648" y="186"/>
                    </a:lnTo>
                    <a:lnTo>
                      <a:pt x="652" y="188"/>
                    </a:lnTo>
                    <a:lnTo>
                      <a:pt x="654" y="190"/>
                    </a:lnTo>
                    <a:lnTo>
                      <a:pt x="654" y="190"/>
                    </a:lnTo>
                    <a:lnTo>
                      <a:pt x="694" y="246"/>
                    </a:lnTo>
                    <a:lnTo>
                      <a:pt x="694" y="246"/>
                    </a:lnTo>
                    <a:lnTo>
                      <a:pt x="700" y="238"/>
                    </a:lnTo>
                    <a:lnTo>
                      <a:pt x="700" y="238"/>
                    </a:lnTo>
                    <a:lnTo>
                      <a:pt x="704" y="234"/>
                    </a:lnTo>
                    <a:lnTo>
                      <a:pt x="710" y="234"/>
                    </a:lnTo>
                    <a:lnTo>
                      <a:pt x="710" y="234"/>
                    </a:lnTo>
                    <a:lnTo>
                      <a:pt x="716" y="236"/>
                    </a:lnTo>
                    <a:lnTo>
                      <a:pt x="720" y="242"/>
                    </a:lnTo>
                    <a:lnTo>
                      <a:pt x="720" y="242"/>
                    </a:lnTo>
                    <a:lnTo>
                      <a:pt x="726" y="258"/>
                    </a:lnTo>
                    <a:lnTo>
                      <a:pt x="730" y="276"/>
                    </a:lnTo>
                    <a:lnTo>
                      <a:pt x="734" y="296"/>
                    </a:lnTo>
                    <a:lnTo>
                      <a:pt x="736" y="318"/>
                    </a:lnTo>
                    <a:lnTo>
                      <a:pt x="736" y="338"/>
                    </a:lnTo>
                    <a:lnTo>
                      <a:pt x="734" y="358"/>
                    </a:lnTo>
                    <a:lnTo>
                      <a:pt x="728" y="378"/>
                    </a:lnTo>
                    <a:lnTo>
                      <a:pt x="720" y="394"/>
                    </a:lnTo>
                    <a:lnTo>
                      <a:pt x="720" y="394"/>
                    </a:lnTo>
                    <a:lnTo>
                      <a:pt x="712" y="418"/>
                    </a:lnTo>
                    <a:lnTo>
                      <a:pt x="702" y="442"/>
                    </a:lnTo>
                    <a:lnTo>
                      <a:pt x="690" y="460"/>
                    </a:lnTo>
                    <a:lnTo>
                      <a:pt x="682" y="468"/>
                    </a:lnTo>
                    <a:lnTo>
                      <a:pt x="674" y="474"/>
                    </a:lnTo>
                    <a:lnTo>
                      <a:pt x="674" y="474"/>
                    </a:lnTo>
                    <a:lnTo>
                      <a:pt x="656" y="484"/>
                    </a:lnTo>
                    <a:lnTo>
                      <a:pt x="640" y="488"/>
                    </a:lnTo>
                    <a:lnTo>
                      <a:pt x="626" y="488"/>
                    </a:lnTo>
                    <a:lnTo>
                      <a:pt x="612" y="482"/>
                    </a:lnTo>
                    <a:lnTo>
                      <a:pt x="602" y="476"/>
                    </a:lnTo>
                    <a:lnTo>
                      <a:pt x="592" y="466"/>
                    </a:lnTo>
                    <a:lnTo>
                      <a:pt x="574" y="448"/>
                    </a:lnTo>
                    <a:lnTo>
                      <a:pt x="574" y="448"/>
                    </a:lnTo>
                    <a:lnTo>
                      <a:pt x="564" y="436"/>
                    </a:lnTo>
                    <a:lnTo>
                      <a:pt x="554" y="426"/>
                    </a:lnTo>
                    <a:lnTo>
                      <a:pt x="554" y="480"/>
                    </a:lnTo>
                    <a:lnTo>
                      <a:pt x="554" y="480"/>
                    </a:lnTo>
                    <a:lnTo>
                      <a:pt x="592" y="516"/>
                    </a:lnTo>
                    <a:lnTo>
                      <a:pt x="618" y="536"/>
                    </a:lnTo>
                    <a:lnTo>
                      <a:pt x="642" y="552"/>
                    </a:lnTo>
                    <a:lnTo>
                      <a:pt x="642" y="552"/>
                    </a:lnTo>
                    <a:lnTo>
                      <a:pt x="648" y="550"/>
                    </a:lnTo>
                    <a:lnTo>
                      <a:pt x="662" y="540"/>
                    </a:lnTo>
                    <a:lnTo>
                      <a:pt x="662" y="540"/>
                    </a:lnTo>
                    <a:lnTo>
                      <a:pt x="668" y="536"/>
                    </a:lnTo>
                    <a:lnTo>
                      <a:pt x="676" y="534"/>
                    </a:lnTo>
                    <a:lnTo>
                      <a:pt x="696" y="530"/>
                    </a:lnTo>
                    <a:lnTo>
                      <a:pt x="718" y="532"/>
                    </a:lnTo>
                    <a:lnTo>
                      <a:pt x="742" y="536"/>
                    </a:lnTo>
                    <a:lnTo>
                      <a:pt x="742" y="536"/>
                    </a:lnTo>
                    <a:lnTo>
                      <a:pt x="760" y="542"/>
                    </a:lnTo>
                    <a:lnTo>
                      <a:pt x="782" y="544"/>
                    </a:lnTo>
                    <a:lnTo>
                      <a:pt x="794" y="544"/>
                    </a:lnTo>
                    <a:lnTo>
                      <a:pt x="808" y="542"/>
                    </a:lnTo>
                    <a:lnTo>
                      <a:pt x="822" y="538"/>
                    </a:lnTo>
                    <a:lnTo>
                      <a:pt x="836" y="532"/>
                    </a:lnTo>
                    <a:lnTo>
                      <a:pt x="836" y="532"/>
                    </a:lnTo>
                    <a:lnTo>
                      <a:pt x="844" y="530"/>
                    </a:lnTo>
                    <a:lnTo>
                      <a:pt x="850" y="532"/>
                    </a:lnTo>
                    <a:lnTo>
                      <a:pt x="850" y="532"/>
                    </a:lnTo>
                    <a:lnTo>
                      <a:pt x="856" y="536"/>
                    </a:lnTo>
                    <a:lnTo>
                      <a:pt x="862" y="542"/>
                    </a:lnTo>
                    <a:lnTo>
                      <a:pt x="866" y="552"/>
                    </a:lnTo>
                    <a:lnTo>
                      <a:pt x="866" y="552"/>
                    </a:lnTo>
                    <a:lnTo>
                      <a:pt x="868" y="560"/>
                    </a:lnTo>
                    <a:lnTo>
                      <a:pt x="868" y="570"/>
                    </a:lnTo>
                    <a:lnTo>
                      <a:pt x="864" y="578"/>
                    </a:lnTo>
                    <a:lnTo>
                      <a:pt x="860" y="584"/>
                    </a:lnTo>
                    <a:lnTo>
                      <a:pt x="860" y="584"/>
                    </a:lnTo>
                    <a:lnTo>
                      <a:pt x="860" y="594"/>
                    </a:lnTo>
                    <a:lnTo>
                      <a:pt x="856" y="602"/>
                    </a:lnTo>
                    <a:lnTo>
                      <a:pt x="852" y="608"/>
                    </a:lnTo>
                    <a:lnTo>
                      <a:pt x="844" y="614"/>
                    </a:lnTo>
                    <a:lnTo>
                      <a:pt x="844" y="614"/>
                    </a:lnTo>
                    <a:lnTo>
                      <a:pt x="826" y="622"/>
                    </a:lnTo>
                    <a:lnTo>
                      <a:pt x="880" y="680"/>
                    </a:lnTo>
                    <a:lnTo>
                      <a:pt x="880" y="680"/>
                    </a:lnTo>
                    <a:lnTo>
                      <a:pt x="888" y="688"/>
                    </a:lnTo>
                    <a:lnTo>
                      <a:pt x="890" y="700"/>
                    </a:lnTo>
                    <a:lnTo>
                      <a:pt x="886" y="710"/>
                    </a:lnTo>
                    <a:lnTo>
                      <a:pt x="880" y="720"/>
                    </a:lnTo>
                    <a:lnTo>
                      <a:pt x="880" y="720"/>
                    </a:lnTo>
                    <a:lnTo>
                      <a:pt x="882" y="724"/>
                    </a:lnTo>
                    <a:lnTo>
                      <a:pt x="882" y="724"/>
                    </a:lnTo>
                    <a:lnTo>
                      <a:pt x="886" y="734"/>
                    </a:lnTo>
                    <a:lnTo>
                      <a:pt x="886" y="744"/>
                    </a:lnTo>
                    <a:lnTo>
                      <a:pt x="884" y="754"/>
                    </a:lnTo>
                    <a:lnTo>
                      <a:pt x="878" y="762"/>
                    </a:lnTo>
                    <a:lnTo>
                      <a:pt x="878" y="762"/>
                    </a:lnTo>
                    <a:lnTo>
                      <a:pt x="880" y="766"/>
                    </a:lnTo>
                    <a:lnTo>
                      <a:pt x="880" y="766"/>
                    </a:lnTo>
                    <a:lnTo>
                      <a:pt x="876" y="778"/>
                    </a:lnTo>
                    <a:lnTo>
                      <a:pt x="870" y="788"/>
                    </a:lnTo>
                    <a:lnTo>
                      <a:pt x="870" y="788"/>
                    </a:lnTo>
                    <a:lnTo>
                      <a:pt x="860" y="794"/>
                    </a:lnTo>
                    <a:lnTo>
                      <a:pt x="848" y="796"/>
                    </a:lnTo>
                    <a:lnTo>
                      <a:pt x="848" y="796"/>
                    </a:lnTo>
                    <a:lnTo>
                      <a:pt x="840" y="794"/>
                    </a:lnTo>
                    <a:lnTo>
                      <a:pt x="834" y="792"/>
                    </a:lnTo>
                    <a:lnTo>
                      <a:pt x="834" y="792"/>
                    </a:lnTo>
                    <a:lnTo>
                      <a:pt x="834" y="792"/>
                    </a:lnTo>
                    <a:lnTo>
                      <a:pt x="834" y="792"/>
                    </a:lnTo>
                    <a:lnTo>
                      <a:pt x="824" y="798"/>
                    </a:lnTo>
                    <a:lnTo>
                      <a:pt x="812" y="800"/>
                    </a:lnTo>
                    <a:lnTo>
                      <a:pt x="812" y="800"/>
                    </a:lnTo>
                    <a:lnTo>
                      <a:pt x="800" y="798"/>
                    </a:lnTo>
                    <a:lnTo>
                      <a:pt x="790" y="792"/>
                    </a:lnTo>
                    <a:lnTo>
                      <a:pt x="786" y="788"/>
                    </a:lnTo>
                    <a:lnTo>
                      <a:pt x="786" y="788"/>
                    </a:lnTo>
                    <a:lnTo>
                      <a:pt x="786" y="788"/>
                    </a:lnTo>
                    <a:lnTo>
                      <a:pt x="786" y="788"/>
                    </a:lnTo>
                    <a:lnTo>
                      <a:pt x="782" y="792"/>
                    </a:lnTo>
                    <a:lnTo>
                      <a:pt x="776" y="794"/>
                    </a:lnTo>
                    <a:lnTo>
                      <a:pt x="766" y="796"/>
                    </a:lnTo>
                    <a:lnTo>
                      <a:pt x="754" y="794"/>
                    </a:lnTo>
                    <a:lnTo>
                      <a:pt x="748" y="790"/>
                    </a:lnTo>
                    <a:lnTo>
                      <a:pt x="744" y="786"/>
                    </a:lnTo>
                    <a:lnTo>
                      <a:pt x="744" y="786"/>
                    </a:lnTo>
                    <a:lnTo>
                      <a:pt x="650" y="690"/>
                    </a:lnTo>
                    <a:lnTo>
                      <a:pt x="650" y="690"/>
                    </a:lnTo>
                    <a:lnTo>
                      <a:pt x="630" y="668"/>
                    </a:lnTo>
                    <a:lnTo>
                      <a:pt x="630" y="668"/>
                    </a:lnTo>
                    <a:lnTo>
                      <a:pt x="620" y="656"/>
                    </a:lnTo>
                    <a:lnTo>
                      <a:pt x="620" y="656"/>
                    </a:lnTo>
                    <a:lnTo>
                      <a:pt x="622" y="656"/>
                    </a:lnTo>
                    <a:lnTo>
                      <a:pt x="620" y="654"/>
                    </a:lnTo>
                    <a:lnTo>
                      <a:pt x="620" y="654"/>
                    </a:lnTo>
                    <a:lnTo>
                      <a:pt x="620" y="656"/>
                    </a:lnTo>
                    <a:lnTo>
                      <a:pt x="620" y="656"/>
                    </a:lnTo>
                    <a:lnTo>
                      <a:pt x="618" y="650"/>
                    </a:lnTo>
                    <a:lnTo>
                      <a:pt x="618" y="650"/>
                    </a:lnTo>
                    <a:lnTo>
                      <a:pt x="618" y="650"/>
                    </a:lnTo>
                    <a:lnTo>
                      <a:pt x="618" y="650"/>
                    </a:lnTo>
                    <a:lnTo>
                      <a:pt x="618" y="650"/>
                    </a:lnTo>
                    <a:lnTo>
                      <a:pt x="618" y="650"/>
                    </a:lnTo>
                    <a:lnTo>
                      <a:pt x="618" y="650"/>
                    </a:lnTo>
                    <a:lnTo>
                      <a:pt x="614" y="640"/>
                    </a:lnTo>
                    <a:lnTo>
                      <a:pt x="614" y="632"/>
                    </a:lnTo>
                    <a:lnTo>
                      <a:pt x="614" y="632"/>
                    </a:lnTo>
                    <a:lnTo>
                      <a:pt x="486" y="562"/>
                    </a:lnTo>
                    <a:lnTo>
                      <a:pt x="486" y="562"/>
                    </a:lnTo>
                    <a:lnTo>
                      <a:pt x="484" y="560"/>
                    </a:lnTo>
                    <a:lnTo>
                      <a:pt x="480" y="556"/>
                    </a:lnTo>
                    <a:lnTo>
                      <a:pt x="476" y="550"/>
                    </a:lnTo>
                    <a:lnTo>
                      <a:pt x="472" y="538"/>
                    </a:lnTo>
                    <a:lnTo>
                      <a:pt x="470" y="520"/>
                    </a:lnTo>
                    <a:lnTo>
                      <a:pt x="468" y="496"/>
                    </a:lnTo>
                    <a:lnTo>
                      <a:pt x="468" y="462"/>
                    </a:lnTo>
                    <a:lnTo>
                      <a:pt x="470" y="418"/>
                    </a:lnTo>
                    <a:lnTo>
                      <a:pt x="470" y="418"/>
                    </a:lnTo>
                    <a:lnTo>
                      <a:pt x="470" y="418"/>
                    </a:lnTo>
                    <a:lnTo>
                      <a:pt x="472" y="408"/>
                    </a:lnTo>
                    <a:lnTo>
                      <a:pt x="472" y="408"/>
                    </a:lnTo>
                    <a:lnTo>
                      <a:pt x="452" y="392"/>
                    </a:lnTo>
                    <a:lnTo>
                      <a:pt x="432" y="372"/>
                    </a:lnTo>
                    <a:lnTo>
                      <a:pt x="414" y="348"/>
                    </a:lnTo>
                    <a:lnTo>
                      <a:pt x="400" y="326"/>
                    </a:lnTo>
                    <a:lnTo>
                      <a:pt x="392" y="336"/>
                    </a:lnTo>
                    <a:lnTo>
                      <a:pt x="382" y="316"/>
                    </a:lnTo>
                    <a:lnTo>
                      <a:pt x="382" y="316"/>
                    </a:lnTo>
                    <a:lnTo>
                      <a:pt x="380" y="314"/>
                    </a:lnTo>
                    <a:lnTo>
                      <a:pt x="380" y="314"/>
                    </a:lnTo>
                    <a:lnTo>
                      <a:pt x="378" y="312"/>
                    </a:lnTo>
                    <a:lnTo>
                      <a:pt x="378" y="312"/>
                    </a:lnTo>
                    <a:lnTo>
                      <a:pt x="366" y="320"/>
                    </a:lnTo>
                    <a:lnTo>
                      <a:pt x="364" y="316"/>
                    </a:lnTo>
                    <a:lnTo>
                      <a:pt x="364" y="316"/>
                    </a:lnTo>
                    <a:lnTo>
                      <a:pt x="356" y="322"/>
                    </a:lnTo>
                    <a:lnTo>
                      <a:pt x="352" y="324"/>
                    </a:lnTo>
                    <a:lnTo>
                      <a:pt x="346" y="326"/>
                    </a:lnTo>
                    <a:lnTo>
                      <a:pt x="346" y="326"/>
                    </a:lnTo>
                    <a:lnTo>
                      <a:pt x="338" y="324"/>
                    </a:lnTo>
                    <a:lnTo>
                      <a:pt x="338" y="324"/>
                    </a:lnTo>
                    <a:lnTo>
                      <a:pt x="310" y="344"/>
                    </a:lnTo>
                    <a:lnTo>
                      <a:pt x="282" y="360"/>
                    </a:lnTo>
                    <a:lnTo>
                      <a:pt x="268" y="366"/>
                    </a:lnTo>
                    <a:lnTo>
                      <a:pt x="256" y="370"/>
                    </a:lnTo>
                    <a:lnTo>
                      <a:pt x="242" y="372"/>
                    </a:lnTo>
                    <a:lnTo>
                      <a:pt x="228" y="372"/>
                    </a:lnTo>
                    <a:lnTo>
                      <a:pt x="228" y="372"/>
                    </a:lnTo>
                    <a:close/>
                    <a:moveTo>
                      <a:pt x="724" y="248"/>
                    </a:moveTo>
                    <a:lnTo>
                      <a:pt x="724" y="248"/>
                    </a:lnTo>
                    <a:lnTo>
                      <a:pt x="726" y="250"/>
                    </a:lnTo>
                    <a:lnTo>
                      <a:pt x="726" y="250"/>
                    </a:lnTo>
                    <a:lnTo>
                      <a:pt x="722" y="244"/>
                    </a:lnTo>
                    <a:lnTo>
                      <a:pt x="722" y="244"/>
                    </a:lnTo>
                    <a:lnTo>
                      <a:pt x="724" y="248"/>
                    </a:lnTo>
                    <a:lnTo>
                      <a:pt x="724" y="248"/>
                    </a:lnTo>
                    <a:close/>
                    <a:moveTo>
                      <a:pt x="348" y="350"/>
                    </a:moveTo>
                    <a:lnTo>
                      <a:pt x="348" y="350"/>
                    </a:lnTo>
                    <a:lnTo>
                      <a:pt x="360" y="348"/>
                    </a:lnTo>
                    <a:lnTo>
                      <a:pt x="372" y="340"/>
                    </a:lnTo>
                    <a:lnTo>
                      <a:pt x="372" y="340"/>
                    </a:lnTo>
                    <a:lnTo>
                      <a:pt x="384" y="346"/>
                    </a:lnTo>
                    <a:lnTo>
                      <a:pt x="384" y="346"/>
                    </a:lnTo>
                    <a:lnTo>
                      <a:pt x="398" y="366"/>
                    </a:lnTo>
                    <a:lnTo>
                      <a:pt x="412" y="386"/>
                    </a:lnTo>
                    <a:lnTo>
                      <a:pt x="430" y="404"/>
                    </a:lnTo>
                    <a:lnTo>
                      <a:pt x="446" y="420"/>
                    </a:lnTo>
                    <a:lnTo>
                      <a:pt x="446" y="420"/>
                    </a:lnTo>
                    <a:lnTo>
                      <a:pt x="444" y="464"/>
                    </a:lnTo>
                    <a:lnTo>
                      <a:pt x="444" y="500"/>
                    </a:lnTo>
                    <a:lnTo>
                      <a:pt x="446" y="526"/>
                    </a:lnTo>
                    <a:lnTo>
                      <a:pt x="450" y="546"/>
                    </a:lnTo>
                    <a:lnTo>
                      <a:pt x="454" y="562"/>
                    </a:lnTo>
                    <a:lnTo>
                      <a:pt x="460" y="572"/>
                    </a:lnTo>
                    <a:lnTo>
                      <a:pt x="468" y="580"/>
                    </a:lnTo>
                    <a:lnTo>
                      <a:pt x="476" y="584"/>
                    </a:lnTo>
                    <a:lnTo>
                      <a:pt x="592" y="648"/>
                    </a:lnTo>
                    <a:lnTo>
                      <a:pt x="592" y="648"/>
                    </a:lnTo>
                    <a:lnTo>
                      <a:pt x="596" y="658"/>
                    </a:lnTo>
                    <a:lnTo>
                      <a:pt x="596" y="658"/>
                    </a:lnTo>
                    <a:lnTo>
                      <a:pt x="602" y="670"/>
                    </a:lnTo>
                    <a:lnTo>
                      <a:pt x="602" y="670"/>
                    </a:lnTo>
                    <a:lnTo>
                      <a:pt x="600" y="666"/>
                    </a:lnTo>
                    <a:lnTo>
                      <a:pt x="600" y="666"/>
                    </a:lnTo>
                    <a:lnTo>
                      <a:pt x="606" y="676"/>
                    </a:lnTo>
                    <a:lnTo>
                      <a:pt x="612" y="684"/>
                    </a:lnTo>
                    <a:lnTo>
                      <a:pt x="612" y="684"/>
                    </a:lnTo>
                    <a:lnTo>
                      <a:pt x="632" y="706"/>
                    </a:lnTo>
                    <a:lnTo>
                      <a:pt x="632" y="706"/>
                    </a:lnTo>
                    <a:lnTo>
                      <a:pt x="726" y="804"/>
                    </a:lnTo>
                    <a:lnTo>
                      <a:pt x="726" y="804"/>
                    </a:lnTo>
                    <a:lnTo>
                      <a:pt x="732" y="808"/>
                    </a:lnTo>
                    <a:lnTo>
                      <a:pt x="740" y="814"/>
                    </a:lnTo>
                    <a:lnTo>
                      <a:pt x="754" y="818"/>
                    </a:lnTo>
                    <a:lnTo>
                      <a:pt x="768" y="820"/>
                    </a:lnTo>
                    <a:lnTo>
                      <a:pt x="784" y="816"/>
                    </a:lnTo>
                    <a:lnTo>
                      <a:pt x="784" y="816"/>
                    </a:lnTo>
                    <a:lnTo>
                      <a:pt x="796" y="822"/>
                    </a:lnTo>
                    <a:lnTo>
                      <a:pt x="812" y="824"/>
                    </a:lnTo>
                    <a:lnTo>
                      <a:pt x="812" y="824"/>
                    </a:lnTo>
                    <a:lnTo>
                      <a:pt x="826" y="824"/>
                    </a:lnTo>
                    <a:lnTo>
                      <a:pt x="838" y="818"/>
                    </a:lnTo>
                    <a:lnTo>
                      <a:pt x="838" y="818"/>
                    </a:lnTo>
                    <a:lnTo>
                      <a:pt x="848" y="820"/>
                    </a:lnTo>
                    <a:lnTo>
                      <a:pt x="848" y="820"/>
                    </a:lnTo>
                    <a:lnTo>
                      <a:pt x="858" y="818"/>
                    </a:lnTo>
                    <a:lnTo>
                      <a:pt x="868" y="816"/>
                    </a:lnTo>
                    <a:lnTo>
                      <a:pt x="878" y="812"/>
                    </a:lnTo>
                    <a:lnTo>
                      <a:pt x="886" y="804"/>
                    </a:lnTo>
                    <a:lnTo>
                      <a:pt x="886" y="804"/>
                    </a:lnTo>
                    <a:lnTo>
                      <a:pt x="892" y="798"/>
                    </a:lnTo>
                    <a:lnTo>
                      <a:pt x="898" y="788"/>
                    </a:lnTo>
                    <a:lnTo>
                      <a:pt x="902" y="780"/>
                    </a:lnTo>
                    <a:lnTo>
                      <a:pt x="902" y="770"/>
                    </a:lnTo>
                    <a:lnTo>
                      <a:pt x="902" y="770"/>
                    </a:lnTo>
                    <a:lnTo>
                      <a:pt x="908" y="760"/>
                    </a:lnTo>
                    <a:lnTo>
                      <a:pt x="910" y="748"/>
                    </a:lnTo>
                    <a:lnTo>
                      <a:pt x="910" y="734"/>
                    </a:lnTo>
                    <a:lnTo>
                      <a:pt x="908" y="724"/>
                    </a:lnTo>
                    <a:lnTo>
                      <a:pt x="908" y="724"/>
                    </a:lnTo>
                    <a:lnTo>
                      <a:pt x="910" y="716"/>
                    </a:lnTo>
                    <a:lnTo>
                      <a:pt x="912" y="708"/>
                    </a:lnTo>
                    <a:lnTo>
                      <a:pt x="912" y="692"/>
                    </a:lnTo>
                    <a:lnTo>
                      <a:pt x="910" y="684"/>
                    </a:lnTo>
                    <a:lnTo>
                      <a:pt x="908" y="676"/>
                    </a:lnTo>
                    <a:lnTo>
                      <a:pt x="904" y="670"/>
                    </a:lnTo>
                    <a:lnTo>
                      <a:pt x="898" y="662"/>
                    </a:lnTo>
                    <a:lnTo>
                      <a:pt x="866" y="628"/>
                    </a:lnTo>
                    <a:lnTo>
                      <a:pt x="866" y="628"/>
                    </a:lnTo>
                    <a:lnTo>
                      <a:pt x="872" y="620"/>
                    </a:lnTo>
                    <a:lnTo>
                      <a:pt x="878" y="612"/>
                    </a:lnTo>
                    <a:lnTo>
                      <a:pt x="882" y="602"/>
                    </a:lnTo>
                    <a:lnTo>
                      <a:pt x="884" y="592"/>
                    </a:lnTo>
                    <a:lnTo>
                      <a:pt x="884" y="592"/>
                    </a:lnTo>
                    <a:lnTo>
                      <a:pt x="890" y="580"/>
                    </a:lnTo>
                    <a:lnTo>
                      <a:pt x="892" y="568"/>
                    </a:lnTo>
                    <a:lnTo>
                      <a:pt x="892" y="556"/>
                    </a:lnTo>
                    <a:lnTo>
                      <a:pt x="890" y="544"/>
                    </a:lnTo>
                    <a:lnTo>
                      <a:pt x="890" y="544"/>
                    </a:lnTo>
                    <a:lnTo>
                      <a:pt x="884" y="532"/>
                    </a:lnTo>
                    <a:lnTo>
                      <a:pt x="878" y="524"/>
                    </a:lnTo>
                    <a:lnTo>
                      <a:pt x="868" y="516"/>
                    </a:lnTo>
                    <a:lnTo>
                      <a:pt x="860" y="510"/>
                    </a:lnTo>
                    <a:lnTo>
                      <a:pt x="860" y="510"/>
                    </a:lnTo>
                    <a:lnTo>
                      <a:pt x="852" y="508"/>
                    </a:lnTo>
                    <a:lnTo>
                      <a:pt x="842" y="506"/>
                    </a:lnTo>
                    <a:lnTo>
                      <a:pt x="834" y="508"/>
                    </a:lnTo>
                    <a:lnTo>
                      <a:pt x="826" y="510"/>
                    </a:lnTo>
                    <a:lnTo>
                      <a:pt x="826" y="510"/>
                    </a:lnTo>
                    <a:lnTo>
                      <a:pt x="814" y="516"/>
                    </a:lnTo>
                    <a:lnTo>
                      <a:pt x="804" y="518"/>
                    </a:lnTo>
                    <a:lnTo>
                      <a:pt x="792" y="520"/>
                    </a:lnTo>
                    <a:lnTo>
                      <a:pt x="782" y="520"/>
                    </a:lnTo>
                    <a:lnTo>
                      <a:pt x="766" y="518"/>
                    </a:lnTo>
                    <a:lnTo>
                      <a:pt x="750" y="514"/>
                    </a:lnTo>
                    <a:lnTo>
                      <a:pt x="750" y="514"/>
                    </a:lnTo>
                    <a:lnTo>
                      <a:pt x="736" y="510"/>
                    </a:lnTo>
                    <a:lnTo>
                      <a:pt x="722" y="508"/>
                    </a:lnTo>
                    <a:lnTo>
                      <a:pt x="708" y="506"/>
                    </a:lnTo>
                    <a:lnTo>
                      <a:pt x="694" y="506"/>
                    </a:lnTo>
                    <a:lnTo>
                      <a:pt x="680" y="508"/>
                    </a:lnTo>
                    <a:lnTo>
                      <a:pt x="668" y="510"/>
                    </a:lnTo>
                    <a:lnTo>
                      <a:pt x="656" y="516"/>
                    </a:lnTo>
                    <a:lnTo>
                      <a:pt x="646" y="522"/>
                    </a:lnTo>
                    <a:lnTo>
                      <a:pt x="646" y="522"/>
                    </a:lnTo>
                    <a:lnTo>
                      <a:pt x="644" y="524"/>
                    </a:lnTo>
                    <a:lnTo>
                      <a:pt x="644" y="524"/>
                    </a:lnTo>
                    <a:lnTo>
                      <a:pt x="626" y="512"/>
                    </a:lnTo>
                    <a:lnTo>
                      <a:pt x="626" y="512"/>
                    </a:lnTo>
                    <a:lnTo>
                      <a:pt x="640" y="512"/>
                    </a:lnTo>
                    <a:lnTo>
                      <a:pt x="654" y="510"/>
                    </a:lnTo>
                    <a:lnTo>
                      <a:pt x="670" y="504"/>
                    </a:lnTo>
                    <a:lnTo>
                      <a:pt x="688" y="494"/>
                    </a:lnTo>
                    <a:lnTo>
                      <a:pt x="688" y="494"/>
                    </a:lnTo>
                    <a:lnTo>
                      <a:pt x="698" y="486"/>
                    </a:lnTo>
                    <a:lnTo>
                      <a:pt x="706" y="478"/>
                    </a:lnTo>
                    <a:lnTo>
                      <a:pt x="716" y="466"/>
                    </a:lnTo>
                    <a:lnTo>
                      <a:pt x="722" y="456"/>
                    </a:lnTo>
                    <a:lnTo>
                      <a:pt x="734" y="430"/>
                    </a:lnTo>
                    <a:lnTo>
                      <a:pt x="742" y="404"/>
                    </a:lnTo>
                    <a:lnTo>
                      <a:pt x="742" y="404"/>
                    </a:lnTo>
                    <a:lnTo>
                      <a:pt x="752" y="384"/>
                    </a:lnTo>
                    <a:lnTo>
                      <a:pt x="758" y="362"/>
                    </a:lnTo>
                    <a:lnTo>
                      <a:pt x="760" y="338"/>
                    </a:lnTo>
                    <a:lnTo>
                      <a:pt x="760" y="314"/>
                    </a:lnTo>
                    <a:lnTo>
                      <a:pt x="758" y="292"/>
                    </a:lnTo>
                    <a:lnTo>
                      <a:pt x="754" y="270"/>
                    </a:lnTo>
                    <a:lnTo>
                      <a:pt x="748" y="250"/>
                    </a:lnTo>
                    <a:lnTo>
                      <a:pt x="742" y="232"/>
                    </a:lnTo>
                    <a:lnTo>
                      <a:pt x="742" y="232"/>
                    </a:lnTo>
                    <a:lnTo>
                      <a:pt x="738" y="224"/>
                    </a:lnTo>
                    <a:lnTo>
                      <a:pt x="732" y="218"/>
                    </a:lnTo>
                    <a:lnTo>
                      <a:pt x="724" y="212"/>
                    </a:lnTo>
                    <a:lnTo>
                      <a:pt x="714" y="210"/>
                    </a:lnTo>
                    <a:lnTo>
                      <a:pt x="714" y="210"/>
                    </a:lnTo>
                    <a:lnTo>
                      <a:pt x="706" y="210"/>
                    </a:lnTo>
                    <a:lnTo>
                      <a:pt x="698" y="212"/>
                    </a:lnTo>
                    <a:lnTo>
                      <a:pt x="698" y="212"/>
                    </a:lnTo>
                    <a:lnTo>
                      <a:pt x="674" y="176"/>
                    </a:lnTo>
                    <a:lnTo>
                      <a:pt x="674" y="176"/>
                    </a:lnTo>
                    <a:lnTo>
                      <a:pt x="664" y="168"/>
                    </a:lnTo>
                    <a:lnTo>
                      <a:pt x="654" y="164"/>
                    </a:lnTo>
                    <a:lnTo>
                      <a:pt x="644" y="162"/>
                    </a:lnTo>
                    <a:lnTo>
                      <a:pt x="632" y="164"/>
                    </a:lnTo>
                    <a:lnTo>
                      <a:pt x="632" y="164"/>
                    </a:lnTo>
                    <a:lnTo>
                      <a:pt x="626" y="166"/>
                    </a:lnTo>
                    <a:lnTo>
                      <a:pt x="620" y="170"/>
                    </a:lnTo>
                    <a:lnTo>
                      <a:pt x="616" y="166"/>
                    </a:lnTo>
                    <a:lnTo>
                      <a:pt x="616" y="166"/>
                    </a:lnTo>
                    <a:lnTo>
                      <a:pt x="606" y="160"/>
                    </a:lnTo>
                    <a:lnTo>
                      <a:pt x="596" y="158"/>
                    </a:lnTo>
                    <a:lnTo>
                      <a:pt x="586" y="156"/>
                    </a:lnTo>
                    <a:lnTo>
                      <a:pt x="576" y="160"/>
                    </a:lnTo>
                    <a:lnTo>
                      <a:pt x="576" y="160"/>
                    </a:lnTo>
                    <a:lnTo>
                      <a:pt x="568" y="164"/>
                    </a:lnTo>
                    <a:lnTo>
                      <a:pt x="562" y="170"/>
                    </a:lnTo>
                    <a:lnTo>
                      <a:pt x="558" y="178"/>
                    </a:lnTo>
                    <a:lnTo>
                      <a:pt x="556" y="186"/>
                    </a:lnTo>
                    <a:lnTo>
                      <a:pt x="556" y="186"/>
                    </a:lnTo>
                    <a:lnTo>
                      <a:pt x="544" y="190"/>
                    </a:lnTo>
                    <a:lnTo>
                      <a:pt x="544" y="190"/>
                    </a:lnTo>
                    <a:lnTo>
                      <a:pt x="534" y="196"/>
                    </a:lnTo>
                    <a:lnTo>
                      <a:pt x="528" y="204"/>
                    </a:lnTo>
                    <a:lnTo>
                      <a:pt x="528" y="204"/>
                    </a:lnTo>
                    <a:lnTo>
                      <a:pt x="528" y="202"/>
                    </a:lnTo>
                    <a:lnTo>
                      <a:pt x="528" y="202"/>
                    </a:lnTo>
                    <a:lnTo>
                      <a:pt x="518" y="182"/>
                    </a:lnTo>
                    <a:lnTo>
                      <a:pt x="504" y="164"/>
                    </a:lnTo>
                    <a:lnTo>
                      <a:pt x="490" y="148"/>
                    </a:lnTo>
                    <a:lnTo>
                      <a:pt x="474" y="136"/>
                    </a:lnTo>
                    <a:lnTo>
                      <a:pt x="456" y="124"/>
                    </a:lnTo>
                    <a:lnTo>
                      <a:pt x="438" y="116"/>
                    </a:lnTo>
                    <a:lnTo>
                      <a:pt x="418" y="112"/>
                    </a:lnTo>
                    <a:lnTo>
                      <a:pt x="398" y="110"/>
                    </a:lnTo>
                    <a:lnTo>
                      <a:pt x="398" y="110"/>
                    </a:lnTo>
                    <a:lnTo>
                      <a:pt x="380" y="112"/>
                    </a:lnTo>
                    <a:lnTo>
                      <a:pt x="362" y="116"/>
                    </a:lnTo>
                    <a:lnTo>
                      <a:pt x="346" y="122"/>
                    </a:lnTo>
                    <a:lnTo>
                      <a:pt x="332" y="130"/>
                    </a:lnTo>
                    <a:lnTo>
                      <a:pt x="318" y="142"/>
                    </a:lnTo>
                    <a:lnTo>
                      <a:pt x="304" y="156"/>
                    </a:lnTo>
                    <a:lnTo>
                      <a:pt x="294" y="172"/>
                    </a:lnTo>
                    <a:lnTo>
                      <a:pt x="284" y="188"/>
                    </a:lnTo>
                    <a:lnTo>
                      <a:pt x="284" y="190"/>
                    </a:lnTo>
                    <a:lnTo>
                      <a:pt x="284" y="190"/>
                    </a:lnTo>
                    <a:lnTo>
                      <a:pt x="282" y="160"/>
                    </a:lnTo>
                    <a:lnTo>
                      <a:pt x="284" y="126"/>
                    </a:lnTo>
                    <a:lnTo>
                      <a:pt x="284" y="126"/>
                    </a:lnTo>
                    <a:lnTo>
                      <a:pt x="298" y="106"/>
                    </a:lnTo>
                    <a:lnTo>
                      <a:pt x="302" y="96"/>
                    </a:lnTo>
                    <a:lnTo>
                      <a:pt x="306" y="86"/>
                    </a:lnTo>
                    <a:lnTo>
                      <a:pt x="308" y="76"/>
                    </a:lnTo>
                    <a:lnTo>
                      <a:pt x="308" y="64"/>
                    </a:lnTo>
                    <a:lnTo>
                      <a:pt x="306" y="56"/>
                    </a:lnTo>
                    <a:lnTo>
                      <a:pt x="304" y="46"/>
                    </a:lnTo>
                    <a:lnTo>
                      <a:pt x="304" y="46"/>
                    </a:lnTo>
                    <a:lnTo>
                      <a:pt x="298" y="34"/>
                    </a:lnTo>
                    <a:lnTo>
                      <a:pt x="294" y="28"/>
                    </a:lnTo>
                    <a:lnTo>
                      <a:pt x="288" y="20"/>
                    </a:lnTo>
                    <a:lnTo>
                      <a:pt x="280" y="14"/>
                    </a:lnTo>
                    <a:lnTo>
                      <a:pt x="270" y="10"/>
                    </a:lnTo>
                    <a:lnTo>
                      <a:pt x="258" y="4"/>
                    </a:lnTo>
                    <a:lnTo>
                      <a:pt x="244" y="2"/>
                    </a:lnTo>
                    <a:lnTo>
                      <a:pt x="244" y="2"/>
                    </a:lnTo>
                    <a:lnTo>
                      <a:pt x="226" y="0"/>
                    </a:lnTo>
                    <a:lnTo>
                      <a:pt x="210" y="4"/>
                    </a:lnTo>
                    <a:lnTo>
                      <a:pt x="192" y="10"/>
                    </a:lnTo>
                    <a:lnTo>
                      <a:pt x="176" y="22"/>
                    </a:lnTo>
                    <a:lnTo>
                      <a:pt x="176" y="22"/>
                    </a:lnTo>
                    <a:lnTo>
                      <a:pt x="166" y="30"/>
                    </a:lnTo>
                    <a:lnTo>
                      <a:pt x="156" y="40"/>
                    </a:lnTo>
                    <a:lnTo>
                      <a:pt x="156" y="40"/>
                    </a:lnTo>
                    <a:lnTo>
                      <a:pt x="144" y="50"/>
                    </a:lnTo>
                    <a:lnTo>
                      <a:pt x="144" y="50"/>
                    </a:lnTo>
                    <a:lnTo>
                      <a:pt x="132" y="60"/>
                    </a:lnTo>
                    <a:lnTo>
                      <a:pt x="120" y="72"/>
                    </a:lnTo>
                    <a:lnTo>
                      <a:pt x="120" y="72"/>
                    </a:lnTo>
                    <a:lnTo>
                      <a:pt x="108" y="76"/>
                    </a:lnTo>
                    <a:lnTo>
                      <a:pt x="94" y="80"/>
                    </a:lnTo>
                    <a:lnTo>
                      <a:pt x="84" y="86"/>
                    </a:lnTo>
                    <a:lnTo>
                      <a:pt x="74" y="94"/>
                    </a:lnTo>
                    <a:lnTo>
                      <a:pt x="74" y="94"/>
                    </a:lnTo>
                    <a:lnTo>
                      <a:pt x="64" y="106"/>
                    </a:lnTo>
                    <a:lnTo>
                      <a:pt x="64" y="106"/>
                    </a:lnTo>
                    <a:lnTo>
                      <a:pt x="52" y="114"/>
                    </a:lnTo>
                    <a:lnTo>
                      <a:pt x="42" y="122"/>
                    </a:lnTo>
                    <a:lnTo>
                      <a:pt x="42" y="122"/>
                    </a:lnTo>
                    <a:lnTo>
                      <a:pt x="34" y="130"/>
                    </a:lnTo>
                    <a:lnTo>
                      <a:pt x="30" y="140"/>
                    </a:lnTo>
                    <a:lnTo>
                      <a:pt x="30" y="140"/>
                    </a:lnTo>
                    <a:lnTo>
                      <a:pt x="16" y="150"/>
                    </a:lnTo>
                    <a:lnTo>
                      <a:pt x="16" y="150"/>
                    </a:lnTo>
                    <a:lnTo>
                      <a:pt x="10" y="156"/>
                    </a:lnTo>
                    <a:lnTo>
                      <a:pt x="6" y="162"/>
                    </a:lnTo>
                    <a:lnTo>
                      <a:pt x="2" y="170"/>
                    </a:lnTo>
                    <a:lnTo>
                      <a:pt x="0" y="178"/>
                    </a:lnTo>
                    <a:lnTo>
                      <a:pt x="0" y="186"/>
                    </a:lnTo>
                    <a:lnTo>
                      <a:pt x="0" y="194"/>
                    </a:lnTo>
                    <a:lnTo>
                      <a:pt x="2" y="202"/>
                    </a:lnTo>
                    <a:lnTo>
                      <a:pt x="6" y="210"/>
                    </a:lnTo>
                    <a:lnTo>
                      <a:pt x="6" y="210"/>
                    </a:lnTo>
                    <a:lnTo>
                      <a:pt x="12" y="220"/>
                    </a:lnTo>
                    <a:lnTo>
                      <a:pt x="18" y="226"/>
                    </a:lnTo>
                    <a:lnTo>
                      <a:pt x="26" y="232"/>
                    </a:lnTo>
                    <a:lnTo>
                      <a:pt x="36" y="236"/>
                    </a:lnTo>
                    <a:lnTo>
                      <a:pt x="48" y="240"/>
                    </a:lnTo>
                    <a:lnTo>
                      <a:pt x="64" y="240"/>
                    </a:lnTo>
                    <a:lnTo>
                      <a:pt x="82" y="238"/>
                    </a:lnTo>
                    <a:lnTo>
                      <a:pt x="82" y="238"/>
                    </a:lnTo>
                    <a:lnTo>
                      <a:pt x="92" y="234"/>
                    </a:lnTo>
                    <a:lnTo>
                      <a:pt x="106" y="228"/>
                    </a:lnTo>
                    <a:lnTo>
                      <a:pt x="106" y="228"/>
                    </a:lnTo>
                    <a:lnTo>
                      <a:pt x="114" y="224"/>
                    </a:lnTo>
                    <a:lnTo>
                      <a:pt x="114" y="224"/>
                    </a:lnTo>
                    <a:lnTo>
                      <a:pt x="134" y="218"/>
                    </a:lnTo>
                    <a:lnTo>
                      <a:pt x="134" y="218"/>
                    </a:lnTo>
                    <a:lnTo>
                      <a:pt x="136" y="250"/>
                    </a:lnTo>
                    <a:lnTo>
                      <a:pt x="142" y="280"/>
                    </a:lnTo>
                    <a:lnTo>
                      <a:pt x="148" y="308"/>
                    </a:lnTo>
                    <a:lnTo>
                      <a:pt x="156" y="334"/>
                    </a:lnTo>
                    <a:lnTo>
                      <a:pt x="168" y="356"/>
                    </a:lnTo>
                    <a:lnTo>
                      <a:pt x="176" y="366"/>
                    </a:lnTo>
                    <a:lnTo>
                      <a:pt x="184" y="374"/>
                    </a:lnTo>
                    <a:lnTo>
                      <a:pt x="192" y="382"/>
                    </a:lnTo>
                    <a:lnTo>
                      <a:pt x="202" y="388"/>
                    </a:lnTo>
                    <a:lnTo>
                      <a:pt x="212" y="392"/>
                    </a:lnTo>
                    <a:lnTo>
                      <a:pt x="224" y="396"/>
                    </a:lnTo>
                    <a:lnTo>
                      <a:pt x="224" y="396"/>
                    </a:lnTo>
                    <a:lnTo>
                      <a:pt x="240" y="396"/>
                    </a:lnTo>
                    <a:lnTo>
                      <a:pt x="256" y="396"/>
                    </a:lnTo>
                    <a:lnTo>
                      <a:pt x="270" y="392"/>
                    </a:lnTo>
                    <a:lnTo>
                      <a:pt x="286" y="386"/>
                    </a:lnTo>
                    <a:lnTo>
                      <a:pt x="300" y="378"/>
                    </a:lnTo>
                    <a:lnTo>
                      <a:pt x="316" y="370"/>
                    </a:lnTo>
                    <a:lnTo>
                      <a:pt x="344" y="350"/>
                    </a:lnTo>
                    <a:lnTo>
                      <a:pt x="344" y="350"/>
                    </a:lnTo>
                    <a:lnTo>
                      <a:pt x="348" y="350"/>
                    </a:lnTo>
                    <a:lnTo>
                      <a:pt x="348" y="3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29" name="Freeform 53"/>
              <p:cNvSpPr>
                <a:spLocks/>
              </p:cNvSpPr>
              <p:nvPr/>
            </p:nvSpPr>
            <p:spPr bwMode="auto">
              <a:xfrm>
                <a:off x="5217" y="1747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0 w 2"/>
                  <a:gd name="T5" fmla="*/ 2 h 2"/>
                  <a:gd name="T6" fmla="*/ 0 w 2"/>
                  <a:gd name="T7" fmla="*/ 2 h 2"/>
                  <a:gd name="T8" fmla="*/ 0 w 2"/>
                  <a:gd name="T9" fmla="*/ 0 h 2"/>
                  <a:gd name="T10" fmla="*/ 2 w 2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30" name="Freeform 55"/>
              <p:cNvSpPr>
                <a:spLocks/>
              </p:cNvSpPr>
              <p:nvPr/>
            </p:nvSpPr>
            <p:spPr bwMode="auto">
              <a:xfrm>
                <a:off x="5215" y="174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31" name="Freeform 56"/>
              <p:cNvSpPr>
                <a:spLocks/>
              </p:cNvSpPr>
              <p:nvPr/>
            </p:nvSpPr>
            <p:spPr bwMode="auto">
              <a:xfrm>
                <a:off x="4791" y="1135"/>
                <a:ext cx="76" cy="248"/>
              </a:xfrm>
              <a:custGeom>
                <a:avLst/>
                <a:gdLst>
                  <a:gd name="T0" fmla="*/ 44 w 76"/>
                  <a:gd name="T1" fmla="*/ 0 h 248"/>
                  <a:gd name="T2" fmla="*/ 44 w 76"/>
                  <a:gd name="T3" fmla="*/ 0 h 248"/>
                  <a:gd name="T4" fmla="*/ 32 w 76"/>
                  <a:gd name="T5" fmla="*/ 0 h 248"/>
                  <a:gd name="T6" fmla="*/ 22 w 76"/>
                  <a:gd name="T7" fmla="*/ 2 h 248"/>
                  <a:gd name="T8" fmla="*/ 14 w 76"/>
                  <a:gd name="T9" fmla="*/ 6 h 248"/>
                  <a:gd name="T10" fmla="*/ 8 w 76"/>
                  <a:gd name="T11" fmla="*/ 12 h 248"/>
                  <a:gd name="T12" fmla="*/ 8 w 76"/>
                  <a:gd name="T13" fmla="*/ 12 h 248"/>
                  <a:gd name="T14" fmla="*/ 0 w 76"/>
                  <a:gd name="T15" fmla="*/ 18 h 248"/>
                  <a:gd name="T16" fmla="*/ 0 w 76"/>
                  <a:gd name="T17" fmla="*/ 18 h 248"/>
                  <a:gd name="T18" fmla="*/ 12 w 76"/>
                  <a:gd name="T19" fmla="*/ 18 h 248"/>
                  <a:gd name="T20" fmla="*/ 12 w 76"/>
                  <a:gd name="T21" fmla="*/ 18 h 248"/>
                  <a:gd name="T22" fmla="*/ 28 w 76"/>
                  <a:gd name="T23" fmla="*/ 22 h 248"/>
                  <a:gd name="T24" fmla="*/ 38 w 76"/>
                  <a:gd name="T25" fmla="*/ 28 h 248"/>
                  <a:gd name="T26" fmla="*/ 44 w 76"/>
                  <a:gd name="T27" fmla="*/ 34 h 248"/>
                  <a:gd name="T28" fmla="*/ 48 w 76"/>
                  <a:gd name="T29" fmla="*/ 42 h 248"/>
                  <a:gd name="T30" fmla="*/ 48 w 76"/>
                  <a:gd name="T31" fmla="*/ 42 h 248"/>
                  <a:gd name="T32" fmla="*/ 50 w 76"/>
                  <a:gd name="T33" fmla="*/ 50 h 248"/>
                  <a:gd name="T34" fmla="*/ 50 w 76"/>
                  <a:gd name="T35" fmla="*/ 56 h 248"/>
                  <a:gd name="T36" fmla="*/ 46 w 76"/>
                  <a:gd name="T37" fmla="*/ 72 h 248"/>
                  <a:gd name="T38" fmla="*/ 38 w 76"/>
                  <a:gd name="T39" fmla="*/ 86 h 248"/>
                  <a:gd name="T40" fmla="*/ 28 w 76"/>
                  <a:gd name="T41" fmla="*/ 100 h 248"/>
                  <a:gd name="T42" fmla="*/ 28 w 76"/>
                  <a:gd name="T43" fmla="*/ 100 h 248"/>
                  <a:gd name="T44" fmla="*/ 24 w 76"/>
                  <a:gd name="T45" fmla="*/ 136 h 248"/>
                  <a:gd name="T46" fmla="*/ 24 w 76"/>
                  <a:gd name="T47" fmla="*/ 156 h 248"/>
                  <a:gd name="T48" fmla="*/ 24 w 76"/>
                  <a:gd name="T49" fmla="*/ 176 h 248"/>
                  <a:gd name="T50" fmla="*/ 28 w 76"/>
                  <a:gd name="T51" fmla="*/ 196 h 248"/>
                  <a:gd name="T52" fmla="*/ 32 w 76"/>
                  <a:gd name="T53" fmla="*/ 214 h 248"/>
                  <a:gd name="T54" fmla="*/ 40 w 76"/>
                  <a:gd name="T55" fmla="*/ 232 h 248"/>
                  <a:gd name="T56" fmla="*/ 52 w 76"/>
                  <a:gd name="T57" fmla="*/ 248 h 248"/>
                  <a:gd name="T58" fmla="*/ 52 w 76"/>
                  <a:gd name="T59" fmla="*/ 248 h 248"/>
                  <a:gd name="T60" fmla="*/ 76 w 76"/>
                  <a:gd name="T61" fmla="*/ 226 h 248"/>
                  <a:gd name="T62" fmla="*/ 76 w 76"/>
                  <a:gd name="T63" fmla="*/ 226 h 248"/>
                  <a:gd name="T64" fmla="*/ 64 w 76"/>
                  <a:gd name="T65" fmla="*/ 208 h 248"/>
                  <a:gd name="T66" fmla="*/ 56 w 76"/>
                  <a:gd name="T67" fmla="*/ 190 h 248"/>
                  <a:gd name="T68" fmla="*/ 52 w 76"/>
                  <a:gd name="T69" fmla="*/ 170 h 248"/>
                  <a:gd name="T70" fmla="*/ 48 w 76"/>
                  <a:gd name="T71" fmla="*/ 150 h 248"/>
                  <a:gd name="T72" fmla="*/ 48 w 76"/>
                  <a:gd name="T73" fmla="*/ 128 h 248"/>
                  <a:gd name="T74" fmla="*/ 48 w 76"/>
                  <a:gd name="T75" fmla="*/ 108 h 248"/>
                  <a:gd name="T76" fmla="*/ 52 w 76"/>
                  <a:gd name="T77" fmla="*/ 70 h 248"/>
                  <a:gd name="T78" fmla="*/ 52 w 76"/>
                  <a:gd name="T79" fmla="*/ 68 h 248"/>
                  <a:gd name="T80" fmla="*/ 52 w 76"/>
                  <a:gd name="T81" fmla="*/ 66 h 248"/>
                  <a:gd name="T82" fmla="*/ 52 w 76"/>
                  <a:gd name="T83" fmla="*/ 66 h 248"/>
                  <a:gd name="T84" fmla="*/ 62 w 76"/>
                  <a:gd name="T85" fmla="*/ 54 h 248"/>
                  <a:gd name="T86" fmla="*/ 68 w 76"/>
                  <a:gd name="T87" fmla="*/ 42 h 248"/>
                  <a:gd name="T88" fmla="*/ 72 w 76"/>
                  <a:gd name="T89" fmla="*/ 30 h 248"/>
                  <a:gd name="T90" fmla="*/ 72 w 76"/>
                  <a:gd name="T91" fmla="*/ 22 h 248"/>
                  <a:gd name="T92" fmla="*/ 72 w 76"/>
                  <a:gd name="T93" fmla="*/ 18 h 248"/>
                  <a:gd name="T94" fmla="*/ 72 w 76"/>
                  <a:gd name="T95" fmla="*/ 18 h 248"/>
                  <a:gd name="T96" fmla="*/ 68 w 76"/>
                  <a:gd name="T97" fmla="*/ 12 h 248"/>
                  <a:gd name="T98" fmla="*/ 62 w 76"/>
                  <a:gd name="T99" fmla="*/ 6 h 248"/>
                  <a:gd name="T100" fmla="*/ 54 w 76"/>
                  <a:gd name="T101" fmla="*/ 2 h 248"/>
                  <a:gd name="T102" fmla="*/ 44 w 76"/>
                  <a:gd name="T103" fmla="*/ 0 h 248"/>
                  <a:gd name="T104" fmla="*/ 44 w 76"/>
                  <a:gd name="T105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6" h="248">
                    <a:moveTo>
                      <a:pt x="44" y="0"/>
                    </a:moveTo>
                    <a:lnTo>
                      <a:pt x="44" y="0"/>
                    </a:lnTo>
                    <a:lnTo>
                      <a:pt x="32" y="0"/>
                    </a:lnTo>
                    <a:lnTo>
                      <a:pt x="22" y="2"/>
                    </a:lnTo>
                    <a:lnTo>
                      <a:pt x="14" y="6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28" y="22"/>
                    </a:lnTo>
                    <a:lnTo>
                      <a:pt x="38" y="28"/>
                    </a:lnTo>
                    <a:lnTo>
                      <a:pt x="44" y="34"/>
                    </a:lnTo>
                    <a:lnTo>
                      <a:pt x="48" y="42"/>
                    </a:lnTo>
                    <a:lnTo>
                      <a:pt x="48" y="42"/>
                    </a:lnTo>
                    <a:lnTo>
                      <a:pt x="50" y="50"/>
                    </a:lnTo>
                    <a:lnTo>
                      <a:pt x="50" y="56"/>
                    </a:lnTo>
                    <a:lnTo>
                      <a:pt x="46" y="72"/>
                    </a:lnTo>
                    <a:lnTo>
                      <a:pt x="38" y="86"/>
                    </a:lnTo>
                    <a:lnTo>
                      <a:pt x="28" y="100"/>
                    </a:lnTo>
                    <a:lnTo>
                      <a:pt x="28" y="100"/>
                    </a:lnTo>
                    <a:lnTo>
                      <a:pt x="24" y="136"/>
                    </a:lnTo>
                    <a:lnTo>
                      <a:pt x="24" y="156"/>
                    </a:lnTo>
                    <a:lnTo>
                      <a:pt x="24" y="176"/>
                    </a:lnTo>
                    <a:lnTo>
                      <a:pt x="28" y="196"/>
                    </a:lnTo>
                    <a:lnTo>
                      <a:pt x="32" y="214"/>
                    </a:lnTo>
                    <a:lnTo>
                      <a:pt x="40" y="232"/>
                    </a:lnTo>
                    <a:lnTo>
                      <a:pt x="52" y="248"/>
                    </a:lnTo>
                    <a:lnTo>
                      <a:pt x="52" y="248"/>
                    </a:lnTo>
                    <a:lnTo>
                      <a:pt x="76" y="226"/>
                    </a:lnTo>
                    <a:lnTo>
                      <a:pt x="76" y="226"/>
                    </a:lnTo>
                    <a:lnTo>
                      <a:pt x="64" y="208"/>
                    </a:lnTo>
                    <a:lnTo>
                      <a:pt x="56" y="190"/>
                    </a:lnTo>
                    <a:lnTo>
                      <a:pt x="52" y="170"/>
                    </a:lnTo>
                    <a:lnTo>
                      <a:pt x="48" y="150"/>
                    </a:lnTo>
                    <a:lnTo>
                      <a:pt x="48" y="128"/>
                    </a:lnTo>
                    <a:lnTo>
                      <a:pt x="48" y="108"/>
                    </a:lnTo>
                    <a:lnTo>
                      <a:pt x="52" y="70"/>
                    </a:lnTo>
                    <a:lnTo>
                      <a:pt x="52" y="68"/>
                    </a:lnTo>
                    <a:lnTo>
                      <a:pt x="52" y="66"/>
                    </a:lnTo>
                    <a:lnTo>
                      <a:pt x="52" y="66"/>
                    </a:lnTo>
                    <a:lnTo>
                      <a:pt x="62" y="54"/>
                    </a:lnTo>
                    <a:lnTo>
                      <a:pt x="68" y="42"/>
                    </a:lnTo>
                    <a:lnTo>
                      <a:pt x="72" y="30"/>
                    </a:lnTo>
                    <a:lnTo>
                      <a:pt x="72" y="22"/>
                    </a:lnTo>
                    <a:lnTo>
                      <a:pt x="72" y="18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2" y="6"/>
                    </a:lnTo>
                    <a:lnTo>
                      <a:pt x="54" y="2"/>
                    </a:lnTo>
                    <a:lnTo>
                      <a:pt x="44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F4E0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32" name="Freeform 57"/>
              <p:cNvSpPr>
                <a:spLocks/>
              </p:cNvSpPr>
              <p:nvPr/>
            </p:nvSpPr>
            <p:spPr bwMode="auto">
              <a:xfrm>
                <a:off x="4697" y="1205"/>
                <a:ext cx="32" cy="22"/>
              </a:xfrm>
              <a:custGeom>
                <a:avLst/>
                <a:gdLst>
                  <a:gd name="T0" fmla="*/ 26 w 32"/>
                  <a:gd name="T1" fmla="*/ 22 h 22"/>
                  <a:gd name="T2" fmla="*/ 26 w 32"/>
                  <a:gd name="T3" fmla="*/ 22 h 22"/>
                  <a:gd name="T4" fmla="*/ 28 w 32"/>
                  <a:gd name="T5" fmla="*/ 10 h 22"/>
                  <a:gd name="T6" fmla="*/ 32 w 32"/>
                  <a:gd name="T7" fmla="*/ 0 h 22"/>
                  <a:gd name="T8" fmla="*/ 32 w 32"/>
                  <a:gd name="T9" fmla="*/ 0 h 22"/>
                  <a:gd name="T10" fmla="*/ 16 w 32"/>
                  <a:gd name="T11" fmla="*/ 4 h 22"/>
                  <a:gd name="T12" fmla="*/ 8 w 32"/>
                  <a:gd name="T13" fmla="*/ 8 h 22"/>
                  <a:gd name="T14" fmla="*/ 4 w 32"/>
                  <a:gd name="T15" fmla="*/ 12 h 22"/>
                  <a:gd name="T16" fmla="*/ 4 w 32"/>
                  <a:gd name="T17" fmla="*/ 12 h 22"/>
                  <a:gd name="T18" fmla="*/ 0 w 32"/>
                  <a:gd name="T19" fmla="*/ 18 h 22"/>
                  <a:gd name="T20" fmla="*/ 0 w 32"/>
                  <a:gd name="T21" fmla="*/ 18 h 22"/>
                  <a:gd name="T22" fmla="*/ 14 w 32"/>
                  <a:gd name="T23" fmla="*/ 18 h 22"/>
                  <a:gd name="T24" fmla="*/ 26 w 32"/>
                  <a:gd name="T25" fmla="*/ 22 h 22"/>
                  <a:gd name="T26" fmla="*/ 26 w 32"/>
                  <a:gd name="T27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" h="22">
                    <a:moveTo>
                      <a:pt x="26" y="22"/>
                    </a:moveTo>
                    <a:lnTo>
                      <a:pt x="26" y="22"/>
                    </a:lnTo>
                    <a:lnTo>
                      <a:pt x="28" y="1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16" y="4"/>
                    </a:lnTo>
                    <a:lnTo>
                      <a:pt x="8" y="8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14" y="18"/>
                    </a:lnTo>
                    <a:lnTo>
                      <a:pt x="26" y="22"/>
                    </a:lnTo>
                    <a:lnTo>
                      <a:pt x="26" y="22"/>
                    </a:lnTo>
                    <a:close/>
                  </a:path>
                </a:pathLst>
              </a:custGeom>
              <a:solidFill>
                <a:srgbClr val="F4E0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33" name="Freeform 58"/>
              <p:cNvSpPr>
                <a:spLocks/>
              </p:cNvSpPr>
              <p:nvPr/>
            </p:nvSpPr>
            <p:spPr bwMode="auto">
              <a:xfrm>
                <a:off x="5457" y="1831"/>
                <a:ext cx="10" cy="12"/>
              </a:xfrm>
              <a:custGeom>
                <a:avLst/>
                <a:gdLst>
                  <a:gd name="T0" fmla="*/ 0 w 10"/>
                  <a:gd name="T1" fmla="*/ 6 h 12"/>
                  <a:gd name="T2" fmla="*/ 6 w 10"/>
                  <a:gd name="T3" fmla="*/ 12 h 12"/>
                  <a:gd name="T4" fmla="*/ 6 w 10"/>
                  <a:gd name="T5" fmla="*/ 12 h 12"/>
                  <a:gd name="T6" fmla="*/ 6 w 10"/>
                  <a:gd name="T7" fmla="*/ 12 h 12"/>
                  <a:gd name="T8" fmla="*/ 6 w 10"/>
                  <a:gd name="T9" fmla="*/ 12 h 12"/>
                  <a:gd name="T10" fmla="*/ 10 w 10"/>
                  <a:gd name="T11" fmla="*/ 6 h 12"/>
                  <a:gd name="T12" fmla="*/ 10 w 10"/>
                  <a:gd name="T13" fmla="*/ 0 h 12"/>
                  <a:gd name="T14" fmla="*/ 10 w 10"/>
                  <a:gd name="T15" fmla="*/ 0 h 12"/>
                  <a:gd name="T16" fmla="*/ 6 w 10"/>
                  <a:gd name="T17" fmla="*/ 2 h 12"/>
                  <a:gd name="T18" fmla="*/ 6 w 10"/>
                  <a:gd name="T19" fmla="*/ 2 h 12"/>
                  <a:gd name="T20" fmla="*/ 0 w 10"/>
                  <a:gd name="T21" fmla="*/ 6 h 12"/>
                  <a:gd name="T22" fmla="*/ 0 w 10"/>
                  <a:gd name="T2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2">
                    <a:moveTo>
                      <a:pt x="0" y="6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0" y="6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4E0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34" name="Freeform 59"/>
              <p:cNvSpPr>
                <a:spLocks/>
              </p:cNvSpPr>
              <p:nvPr/>
            </p:nvSpPr>
            <p:spPr bwMode="auto">
              <a:xfrm>
                <a:off x="5129" y="1509"/>
                <a:ext cx="320" cy="166"/>
              </a:xfrm>
              <a:custGeom>
                <a:avLst/>
                <a:gdLst>
                  <a:gd name="T0" fmla="*/ 318 w 320"/>
                  <a:gd name="T1" fmla="*/ 142 h 166"/>
                  <a:gd name="T2" fmla="*/ 312 w 320"/>
                  <a:gd name="T3" fmla="*/ 132 h 166"/>
                  <a:gd name="T4" fmla="*/ 312 w 320"/>
                  <a:gd name="T5" fmla="*/ 132 h 166"/>
                  <a:gd name="T6" fmla="*/ 294 w 320"/>
                  <a:gd name="T7" fmla="*/ 138 h 166"/>
                  <a:gd name="T8" fmla="*/ 264 w 320"/>
                  <a:gd name="T9" fmla="*/ 146 h 166"/>
                  <a:gd name="T10" fmla="*/ 236 w 320"/>
                  <a:gd name="T11" fmla="*/ 144 h 166"/>
                  <a:gd name="T12" fmla="*/ 204 w 320"/>
                  <a:gd name="T13" fmla="*/ 136 h 166"/>
                  <a:gd name="T14" fmla="*/ 184 w 320"/>
                  <a:gd name="T15" fmla="*/ 132 h 166"/>
                  <a:gd name="T16" fmla="*/ 150 w 320"/>
                  <a:gd name="T17" fmla="*/ 134 h 166"/>
                  <a:gd name="T18" fmla="*/ 140 w 320"/>
                  <a:gd name="T19" fmla="*/ 136 h 166"/>
                  <a:gd name="T20" fmla="*/ 120 w 320"/>
                  <a:gd name="T21" fmla="*/ 152 h 166"/>
                  <a:gd name="T22" fmla="*/ 104 w 320"/>
                  <a:gd name="T23" fmla="*/ 152 h 166"/>
                  <a:gd name="T24" fmla="*/ 88 w 320"/>
                  <a:gd name="T25" fmla="*/ 142 h 166"/>
                  <a:gd name="T26" fmla="*/ 42 w 320"/>
                  <a:gd name="T27" fmla="*/ 106 h 166"/>
                  <a:gd name="T28" fmla="*/ 4 w 320"/>
                  <a:gd name="T29" fmla="*/ 72 h 166"/>
                  <a:gd name="T30" fmla="*/ 4 w 320"/>
                  <a:gd name="T31" fmla="*/ 70 h 166"/>
                  <a:gd name="T32" fmla="*/ 6 w 320"/>
                  <a:gd name="T33" fmla="*/ 0 h 166"/>
                  <a:gd name="T34" fmla="*/ 2 w 320"/>
                  <a:gd name="T35" fmla="*/ 88 h 166"/>
                  <a:gd name="T36" fmla="*/ 42 w 320"/>
                  <a:gd name="T37" fmla="*/ 124 h 166"/>
                  <a:gd name="T38" fmla="*/ 86 w 320"/>
                  <a:gd name="T39" fmla="*/ 158 h 166"/>
                  <a:gd name="T40" fmla="*/ 100 w 320"/>
                  <a:gd name="T41" fmla="*/ 166 h 166"/>
                  <a:gd name="T42" fmla="*/ 108 w 320"/>
                  <a:gd name="T43" fmla="*/ 166 h 166"/>
                  <a:gd name="T44" fmla="*/ 126 w 320"/>
                  <a:gd name="T45" fmla="*/ 154 h 166"/>
                  <a:gd name="T46" fmla="*/ 132 w 320"/>
                  <a:gd name="T47" fmla="*/ 150 h 166"/>
                  <a:gd name="T48" fmla="*/ 156 w 320"/>
                  <a:gd name="T49" fmla="*/ 146 h 166"/>
                  <a:gd name="T50" fmla="*/ 198 w 320"/>
                  <a:gd name="T51" fmla="*/ 152 h 166"/>
                  <a:gd name="T52" fmla="*/ 218 w 320"/>
                  <a:gd name="T53" fmla="*/ 156 h 166"/>
                  <a:gd name="T54" fmla="*/ 242 w 320"/>
                  <a:gd name="T55" fmla="*/ 160 h 166"/>
                  <a:gd name="T56" fmla="*/ 268 w 320"/>
                  <a:gd name="T57" fmla="*/ 158 h 166"/>
                  <a:gd name="T58" fmla="*/ 300 w 320"/>
                  <a:gd name="T59" fmla="*/ 146 h 166"/>
                  <a:gd name="T60" fmla="*/ 304 w 320"/>
                  <a:gd name="T61" fmla="*/ 146 h 166"/>
                  <a:gd name="T62" fmla="*/ 308 w 320"/>
                  <a:gd name="T63" fmla="*/ 146 h 166"/>
                  <a:gd name="T64" fmla="*/ 316 w 320"/>
                  <a:gd name="T65" fmla="*/ 156 h 166"/>
                  <a:gd name="T66" fmla="*/ 320 w 320"/>
                  <a:gd name="T67" fmla="*/ 150 h 166"/>
                  <a:gd name="T68" fmla="*/ 318 w 320"/>
                  <a:gd name="T69" fmla="*/ 14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20" h="166">
                    <a:moveTo>
                      <a:pt x="318" y="142"/>
                    </a:moveTo>
                    <a:lnTo>
                      <a:pt x="318" y="142"/>
                    </a:lnTo>
                    <a:lnTo>
                      <a:pt x="316" y="136"/>
                    </a:lnTo>
                    <a:lnTo>
                      <a:pt x="312" y="132"/>
                    </a:lnTo>
                    <a:lnTo>
                      <a:pt x="312" y="132"/>
                    </a:lnTo>
                    <a:lnTo>
                      <a:pt x="312" y="132"/>
                    </a:lnTo>
                    <a:lnTo>
                      <a:pt x="312" y="132"/>
                    </a:lnTo>
                    <a:lnTo>
                      <a:pt x="294" y="138"/>
                    </a:lnTo>
                    <a:lnTo>
                      <a:pt x="278" y="144"/>
                    </a:lnTo>
                    <a:lnTo>
                      <a:pt x="264" y="146"/>
                    </a:lnTo>
                    <a:lnTo>
                      <a:pt x="250" y="146"/>
                    </a:lnTo>
                    <a:lnTo>
                      <a:pt x="236" y="144"/>
                    </a:lnTo>
                    <a:lnTo>
                      <a:pt x="224" y="142"/>
                    </a:lnTo>
                    <a:lnTo>
                      <a:pt x="204" y="136"/>
                    </a:lnTo>
                    <a:lnTo>
                      <a:pt x="204" y="136"/>
                    </a:lnTo>
                    <a:lnTo>
                      <a:pt x="184" y="132"/>
                    </a:lnTo>
                    <a:lnTo>
                      <a:pt x="164" y="132"/>
                    </a:lnTo>
                    <a:lnTo>
                      <a:pt x="150" y="134"/>
                    </a:lnTo>
                    <a:lnTo>
                      <a:pt x="140" y="136"/>
                    </a:lnTo>
                    <a:lnTo>
                      <a:pt x="140" y="136"/>
                    </a:lnTo>
                    <a:lnTo>
                      <a:pt x="130" y="146"/>
                    </a:lnTo>
                    <a:lnTo>
                      <a:pt x="120" y="152"/>
                    </a:lnTo>
                    <a:lnTo>
                      <a:pt x="110" y="152"/>
                    </a:lnTo>
                    <a:lnTo>
                      <a:pt x="104" y="152"/>
                    </a:lnTo>
                    <a:lnTo>
                      <a:pt x="104" y="152"/>
                    </a:lnTo>
                    <a:lnTo>
                      <a:pt x="88" y="142"/>
                    </a:lnTo>
                    <a:lnTo>
                      <a:pt x="74" y="132"/>
                    </a:lnTo>
                    <a:lnTo>
                      <a:pt x="42" y="106"/>
                    </a:lnTo>
                    <a:lnTo>
                      <a:pt x="6" y="74"/>
                    </a:lnTo>
                    <a:lnTo>
                      <a:pt x="4" y="72"/>
                    </a:lnTo>
                    <a:lnTo>
                      <a:pt x="4" y="70"/>
                    </a:lnTo>
                    <a:lnTo>
                      <a:pt x="4" y="7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2" y="88"/>
                    </a:lnTo>
                    <a:lnTo>
                      <a:pt x="2" y="88"/>
                    </a:lnTo>
                    <a:lnTo>
                      <a:pt x="42" y="124"/>
                    </a:lnTo>
                    <a:lnTo>
                      <a:pt x="72" y="148"/>
                    </a:lnTo>
                    <a:lnTo>
                      <a:pt x="86" y="158"/>
                    </a:lnTo>
                    <a:lnTo>
                      <a:pt x="100" y="166"/>
                    </a:lnTo>
                    <a:lnTo>
                      <a:pt x="100" y="166"/>
                    </a:lnTo>
                    <a:lnTo>
                      <a:pt x="102" y="166"/>
                    </a:lnTo>
                    <a:lnTo>
                      <a:pt x="108" y="166"/>
                    </a:lnTo>
                    <a:lnTo>
                      <a:pt x="114" y="162"/>
                    </a:lnTo>
                    <a:lnTo>
                      <a:pt x="126" y="154"/>
                    </a:lnTo>
                    <a:lnTo>
                      <a:pt x="126" y="154"/>
                    </a:lnTo>
                    <a:lnTo>
                      <a:pt x="132" y="150"/>
                    </a:lnTo>
                    <a:lnTo>
                      <a:pt x="138" y="148"/>
                    </a:lnTo>
                    <a:lnTo>
                      <a:pt x="156" y="146"/>
                    </a:lnTo>
                    <a:lnTo>
                      <a:pt x="178" y="146"/>
                    </a:lnTo>
                    <a:lnTo>
                      <a:pt x="198" y="152"/>
                    </a:lnTo>
                    <a:lnTo>
                      <a:pt x="198" y="152"/>
                    </a:lnTo>
                    <a:lnTo>
                      <a:pt x="218" y="156"/>
                    </a:lnTo>
                    <a:lnTo>
                      <a:pt x="230" y="158"/>
                    </a:lnTo>
                    <a:lnTo>
                      <a:pt x="242" y="160"/>
                    </a:lnTo>
                    <a:lnTo>
                      <a:pt x="254" y="160"/>
                    </a:lnTo>
                    <a:lnTo>
                      <a:pt x="268" y="158"/>
                    </a:lnTo>
                    <a:lnTo>
                      <a:pt x="284" y="154"/>
                    </a:lnTo>
                    <a:lnTo>
                      <a:pt x="300" y="146"/>
                    </a:lnTo>
                    <a:lnTo>
                      <a:pt x="300" y="146"/>
                    </a:lnTo>
                    <a:lnTo>
                      <a:pt x="304" y="146"/>
                    </a:lnTo>
                    <a:lnTo>
                      <a:pt x="308" y="146"/>
                    </a:lnTo>
                    <a:lnTo>
                      <a:pt x="308" y="146"/>
                    </a:lnTo>
                    <a:lnTo>
                      <a:pt x="312" y="150"/>
                    </a:lnTo>
                    <a:lnTo>
                      <a:pt x="316" y="156"/>
                    </a:lnTo>
                    <a:lnTo>
                      <a:pt x="316" y="156"/>
                    </a:lnTo>
                    <a:lnTo>
                      <a:pt x="320" y="150"/>
                    </a:lnTo>
                    <a:lnTo>
                      <a:pt x="318" y="142"/>
                    </a:lnTo>
                    <a:lnTo>
                      <a:pt x="318" y="142"/>
                    </a:lnTo>
                    <a:close/>
                  </a:path>
                </a:pathLst>
              </a:custGeom>
              <a:solidFill>
                <a:srgbClr val="F4E0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35" name="Freeform 60"/>
              <p:cNvSpPr>
                <a:spLocks/>
              </p:cNvSpPr>
              <p:nvPr/>
            </p:nvSpPr>
            <p:spPr bwMode="auto">
              <a:xfrm>
                <a:off x="5383" y="1713"/>
                <a:ext cx="86" cy="88"/>
              </a:xfrm>
              <a:custGeom>
                <a:avLst/>
                <a:gdLst>
                  <a:gd name="T0" fmla="*/ 16 w 86"/>
                  <a:gd name="T1" fmla="*/ 0 h 88"/>
                  <a:gd name="T2" fmla="*/ 16 w 86"/>
                  <a:gd name="T3" fmla="*/ 0 h 88"/>
                  <a:gd name="T4" fmla="*/ 0 w 86"/>
                  <a:gd name="T5" fmla="*/ 2 h 88"/>
                  <a:gd name="T6" fmla="*/ 82 w 86"/>
                  <a:gd name="T7" fmla="*/ 88 h 88"/>
                  <a:gd name="T8" fmla="*/ 82 w 86"/>
                  <a:gd name="T9" fmla="*/ 88 h 88"/>
                  <a:gd name="T10" fmla="*/ 82 w 86"/>
                  <a:gd name="T11" fmla="*/ 88 h 88"/>
                  <a:gd name="T12" fmla="*/ 82 w 86"/>
                  <a:gd name="T13" fmla="*/ 88 h 88"/>
                  <a:gd name="T14" fmla="*/ 86 w 86"/>
                  <a:gd name="T15" fmla="*/ 84 h 88"/>
                  <a:gd name="T16" fmla="*/ 86 w 86"/>
                  <a:gd name="T17" fmla="*/ 80 h 88"/>
                  <a:gd name="T18" fmla="*/ 86 w 86"/>
                  <a:gd name="T19" fmla="*/ 74 h 88"/>
                  <a:gd name="T20" fmla="*/ 82 w 86"/>
                  <a:gd name="T21" fmla="*/ 70 h 88"/>
                  <a:gd name="T22" fmla="*/ 16 w 86"/>
                  <a:gd name="T23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6" h="88">
                    <a:moveTo>
                      <a:pt x="16" y="0"/>
                    </a:moveTo>
                    <a:lnTo>
                      <a:pt x="16" y="0"/>
                    </a:lnTo>
                    <a:lnTo>
                      <a:pt x="0" y="2"/>
                    </a:lnTo>
                    <a:lnTo>
                      <a:pt x="82" y="88"/>
                    </a:lnTo>
                    <a:lnTo>
                      <a:pt x="82" y="88"/>
                    </a:lnTo>
                    <a:lnTo>
                      <a:pt x="82" y="88"/>
                    </a:lnTo>
                    <a:lnTo>
                      <a:pt x="82" y="88"/>
                    </a:lnTo>
                    <a:lnTo>
                      <a:pt x="86" y="84"/>
                    </a:lnTo>
                    <a:lnTo>
                      <a:pt x="86" y="80"/>
                    </a:lnTo>
                    <a:lnTo>
                      <a:pt x="86" y="74"/>
                    </a:lnTo>
                    <a:lnTo>
                      <a:pt x="82" y="7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4E0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36" name="Freeform 61"/>
              <p:cNvSpPr>
                <a:spLocks/>
              </p:cNvSpPr>
              <p:nvPr/>
            </p:nvSpPr>
            <p:spPr bwMode="auto">
              <a:xfrm>
                <a:off x="4637" y="1163"/>
                <a:ext cx="288" cy="286"/>
              </a:xfrm>
              <a:custGeom>
                <a:avLst/>
                <a:gdLst>
                  <a:gd name="T0" fmla="*/ 190 w 288"/>
                  <a:gd name="T1" fmla="*/ 286 h 286"/>
                  <a:gd name="T2" fmla="*/ 214 w 288"/>
                  <a:gd name="T3" fmla="*/ 284 h 286"/>
                  <a:gd name="T4" fmla="*/ 238 w 288"/>
                  <a:gd name="T5" fmla="*/ 274 h 286"/>
                  <a:gd name="T6" fmla="*/ 288 w 288"/>
                  <a:gd name="T7" fmla="*/ 240 h 286"/>
                  <a:gd name="T8" fmla="*/ 280 w 288"/>
                  <a:gd name="T9" fmla="*/ 230 h 286"/>
                  <a:gd name="T10" fmla="*/ 254 w 288"/>
                  <a:gd name="T11" fmla="*/ 190 h 286"/>
                  <a:gd name="T12" fmla="*/ 254 w 288"/>
                  <a:gd name="T13" fmla="*/ 188 h 286"/>
                  <a:gd name="T14" fmla="*/ 240 w 288"/>
                  <a:gd name="T15" fmla="*/ 200 h 286"/>
                  <a:gd name="T16" fmla="*/ 208 w 288"/>
                  <a:gd name="T17" fmla="*/ 230 h 286"/>
                  <a:gd name="T18" fmla="*/ 202 w 288"/>
                  <a:gd name="T19" fmla="*/ 230 h 286"/>
                  <a:gd name="T20" fmla="*/ 188 w 288"/>
                  <a:gd name="T21" fmla="*/ 214 h 286"/>
                  <a:gd name="T22" fmla="*/ 174 w 288"/>
                  <a:gd name="T23" fmla="*/ 174 h 286"/>
                  <a:gd name="T24" fmla="*/ 168 w 288"/>
                  <a:gd name="T25" fmla="*/ 130 h 286"/>
                  <a:gd name="T26" fmla="*/ 172 w 288"/>
                  <a:gd name="T27" fmla="*/ 70 h 286"/>
                  <a:gd name="T28" fmla="*/ 174 w 288"/>
                  <a:gd name="T29" fmla="*/ 66 h 286"/>
                  <a:gd name="T30" fmla="*/ 182 w 288"/>
                  <a:gd name="T31" fmla="*/ 54 h 286"/>
                  <a:gd name="T32" fmla="*/ 194 w 288"/>
                  <a:gd name="T33" fmla="*/ 28 h 286"/>
                  <a:gd name="T34" fmla="*/ 192 w 288"/>
                  <a:gd name="T35" fmla="*/ 18 h 286"/>
                  <a:gd name="T36" fmla="*/ 188 w 288"/>
                  <a:gd name="T37" fmla="*/ 10 h 286"/>
                  <a:gd name="T38" fmla="*/ 176 w 288"/>
                  <a:gd name="T39" fmla="*/ 2 h 286"/>
                  <a:gd name="T40" fmla="*/ 166 w 288"/>
                  <a:gd name="T41" fmla="*/ 0 h 286"/>
                  <a:gd name="T42" fmla="*/ 144 w 288"/>
                  <a:gd name="T43" fmla="*/ 2 h 286"/>
                  <a:gd name="T44" fmla="*/ 128 w 288"/>
                  <a:gd name="T45" fmla="*/ 12 h 286"/>
                  <a:gd name="T46" fmla="*/ 116 w 288"/>
                  <a:gd name="T47" fmla="*/ 24 h 286"/>
                  <a:gd name="T48" fmla="*/ 98 w 288"/>
                  <a:gd name="T49" fmla="*/ 56 h 286"/>
                  <a:gd name="T50" fmla="*/ 94 w 288"/>
                  <a:gd name="T51" fmla="*/ 82 h 286"/>
                  <a:gd name="T52" fmla="*/ 86 w 288"/>
                  <a:gd name="T53" fmla="*/ 76 h 286"/>
                  <a:gd name="T54" fmla="*/ 74 w 288"/>
                  <a:gd name="T55" fmla="*/ 70 h 286"/>
                  <a:gd name="T56" fmla="*/ 58 w 288"/>
                  <a:gd name="T57" fmla="*/ 70 h 286"/>
                  <a:gd name="T58" fmla="*/ 36 w 288"/>
                  <a:gd name="T59" fmla="*/ 78 h 286"/>
                  <a:gd name="T60" fmla="*/ 30 w 288"/>
                  <a:gd name="T61" fmla="*/ 82 h 286"/>
                  <a:gd name="T62" fmla="*/ 26 w 288"/>
                  <a:gd name="T63" fmla="*/ 90 h 286"/>
                  <a:gd name="T64" fmla="*/ 32 w 288"/>
                  <a:gd name="T65" fmla="*/ 100 h 286"/>
                  <a:gd name="T66" fmla="*/ 26 w 288"/>
                  <a:gd name="T67" fmla="*/ 108 h 286"/>
                  <a:gd name="T68" fmla="*/ 14 w 288"/>
                  <a:gd name="T69" fmla="*/ 104 h 286"/>
                  <a:gd name="T70" fmla="*/ 4 w 288"/>
                  <a:gd name="T71" fmla="*/ 108 h 286"/>
                  <a:gd name="T72" fmla="*/ 0 w 288"/>
                  <a:gd name="T73" fmla="*/ 116 h 286"/>
                  <a:gd name="T74" fmla="*/ 2 w 288"/>
                  <a:gd name="T75" fmla="*/ 122 h 286"/>
                  <a:gd name="T76" fmla="*/ 6 w 288"/>
                  <a:gd name="T77" fmla="*/ 126 h 286"/>
                  <a:gd name="T78" fmla="*/ 22 w 288"/>
                  <a:gd name="T79" fmla="*/ 130 h 286"/>
                  <a:gd name="T80" fmla="*/ 34 w 288"/>
                  <a:gd name="T81" fmla="*/ 128 h 286"/>
                  <a:gd name="T82" fmla="*/ 46 w 288"/>
                  <a:gd name="T83" fmla="*/ 122 h 286"/>
                  <a:gd name="T84" fmla="*/ 58 w 288"/>
                  <a:gd name="T85" fmla="*/ 116 h 286"/>
                  <a:gd name="T86" fmla="*/ 86 w 288"/>
                  <a:gd name="T87" fmla="*/ 108 h 286"/>
                  <a:gd name="T88" fmla="*/ 118 w 288"/>
                  <a:gd name="T89" fmla="*/ 98 h 286"/>
                  <a:gd name="T90" fmla="*/ 136 w 288"/>
                  <a:gd name="T91" fmla="*/ 88 h 286"/>
                  <a:gd name="T92" fmla="*/ 136 w 288"/>
                  <a:gd name="T93" fmla="*/ 98 h 286"/>
                  <a:gd name="T94" fmla="*/ 136 w 288"/>
                  <a:gd name="T95" fmla="*/ 162 h 286"/>
                  <a:gd name="T96" fmla="*/ 146 w 288"/>
                  <a:gd name="T97" fmla="*/ 220 h 286"/>
                  <a:gd name="T98" fmla="*/ 164 w 288"/>
                  <a:gd name="T99" fmla="*/ 264 h 286"/>
                  <a:gd name="T100" fmla="*/ 176 w 288"/>
                  <a:gd name="T101" fmla="*/ 278 h 286"/>
                  <a:gd name="T102" fmla="*/ 190 w 288"/>
                  <a:gd name="T103" fmla="*/ 286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88" h="286">
                    <a:moveTo>
                      <a:pt x="190" y="286"/>
                    </a:moveTo>
                    <a:lnTo>
                      <a:pt x="190" y="286"/>
                    </a:lnTo>
                    <a:lnTo>
                      <a:pt x="202" y="286"/>
                    </a:lnTo>
                    <a:lnTo>
                      <a:pt x="214" y="284"/>
                    </a:lnTo>
                    <a:lnTo>
                      <a:pt x="226" y="280"/>
                    </a:lnTo>
                    <a:lnTo>
                      <a:pt x="238" y="274"/>
                    </a:lnTo>
                    <a:lnTo>
                      <a:pt x="264" y="258"/>
                    </a:lnTo>
                    <a:lnTo>
                      <a:pt x="288" y="240"/>
                    </a:lnTo>
                    <a:lnTo>
                      <a:pt x="288" y="240"/>
                    </a:lnTo>
                    <a:lnTo>
                      <a:pt x="280" y="230"/>
                    </a:lnTo>
                    <a:lnTo>
                      <a:pt x="270" y="218"/>
                    </a:lnTo>
                    <a:lnTo>
                      <a:pt x="254" y="190"/>
                    </a:lnTo>
                    <a:lnTo>
                      <a:pt x="254" y="190"/>
                    </a:lnTo>
                    <a:lnTo>
                      <a:pt x="254" y="188"/>
                    </a:lnTo>
                    <a:lnTo>
                      <a:pt x="254" y="188"/>
                    </a:lnTo>
                    <a:lnTo>
                      <a:pt x="240" y="200"/>
                    </a:lnTo>
                    <a:lnTo>
                      <a:pt x="240" y="200"/>
                    </a:lnTo>
                    <a:lnTo>
                      <a:pt x="208" y="230"/>
                    </a:lnTo>
                    <a:lnTo>
                      <a:pt x="204" y="234"/>
                    </a:lnTo>
                    <a:lnTo>
                      <a:pt x="202" y="230"/>
                    </a:lnTo>
                    <a:lnTo>
                      <a:pt x="202" y="230"/>
                    </a:lnTo>
                    <a:lnTo>
                      <a:pt x="188" y="214"/>
                    </a:lnTo>
                    <a:lnTo>
                      <a:pt x="180" y="194"/>
                    </a:lnTo>
                    <a:lnTo>
                      <a:pt x="174" y="174"/>
                    </a:lnTo>
                    <a:lnTo>
                      <a:pt x="170" y="152"/>
                    </a:lnTo>
                    <a:lnTo>
                      <a:pt x="168" y="130"/>
                    </a:lnTo>
                    <a:lnTo>
                      <a:pt x="168" y="110"/>
                    </a:lnTo>
                    <a:lnTo>
                      <a:pt x="172" y="70"/>
                    </a:lnTo>
                    <a:lnTo>
                      <a:pt x="172" y="68"/>
                    </a:lnTo>
                    <a:lnTo>
                      <a:pt x="174" y="66"/>
                    </a:lnTo>
                    <a:lnTo>
                      <a:pt x="174" y="66"/>
                    </a:lnTo>
                    <a:lnTo>
                      <a:pt x="182" y="54"/>
                    </a:lnTo>
                    <a:lnTo>
                      <a:pt x="190" y="42"/>
                    </a:lnTo>
                    <a:lnTo>
                      <a:pt x="194" y="28"/>
                    </a:lnTo>
                    <a:lnTo>
                      <a:pt x="194" y="22"/>
                    </a:lnTo>
                    <a:lnTo>
                      <a:pt x="192" y="18"/>
                    </a:lnTo>
                    <a:lnTo>
                      <a:pt x="192" y="18"/>
                    </a:lnTo>
                    <a:lnTo>
                      <a:pt x="188" y="10"/>
                    </a:lnTo>
                    <a:lnTo>
                      <a:pt x="184" y="6"/>
                    </a:lnTo>
                    <a:lnTo>
                      <a:pt x="176" y="2"/>
                    </a:lnTo>
                    <a:lnTo>
                      <a:pt x="166" y="0"/>
                    </a:lnTo>
                    <a:lnTo>
                      <a:pt x="166" y="0"/>
                    </a:lnTo>
                    <a:lnTo>
                      <a:pt x="154" y="0"/>
                    </a:lnTo>
                    <a:lnTo>
                      <a:pt x="144" y="2"/>
                    </a:lnTo>
                    <a:lnTo>
                      <a:pt x="136" y="6"/>
                    </a:lnTo>
                    <a:lnTo>
                      <a:pt x="128" y="12"/>
                    </a:lnTo>
                    <a:lnTo>
                      <a:pt x="128" y="12"/>
                    </a:lnTo>
                    <a:lnTo>
                      <a:pt x="116" y="24"/>
                    </a:lnTo>
                    <a:lnTo>
                      <a:pt x="106" y="40"/>
                    </a:lnTo>
                    <a:lnTo>
                      <a:pt x="98" y="56"/>
                    </a:lnTo>
                    <a:lnTo>
                      <a:pt x="94" y="72"/>
                    </a:lnTo>
                    <a:lnTo>
                      <a:pt x="94" y="82"/>
                    </a:lnTo>
                    <a:lnTo>
                      <a:pt x="86" y="76"/>
                    </a:lnTo>
                    <a:lnTo>
                      <a:pt x="86" y="76"/>
                    </a:lnTo>
                    <a:lnTo>
                      <a:pt x="80" y="72"/>
                    </a:lnTo>
                    <a:lnTo>
                      <a:pt x="74" y="70"/>
                    </a:lnTo>
                    <a:lnTo>
                      <a:pt x="66" y="70"/>
                    </a:lnTo>
                    <a:lnTo>
                      <a:pt x="58" y="70"/>
                    </a:lnTo>
                    <a:lnTo>
                      <a:pt x="42" y="74"/>
                    </a:lnTo>
                    <a:lnTo>
                      <a:pt x="36" y="78"/>
                    </a:lnTo>
                    <a:lnTo>
                      <a:pt x="30" y="82"/>
                    </a:lnTo>
                    <a:lnTo>
                      <a:pt x="30" y="82"/>
                    </a:lnTo>
                    <a:lnTo>
                      <a:pt x="28" y="86"/>
                    </a:lnTo>
                    <a:lnTo>
                      <a:pt x="26" y="90"/>
                    </a:lnTo>
                    <a:lnTo>
                      <a:pt x="28" y="96"/>
                    </a:lnTo>
                    <a:lnTo>
                      <a:pt x="32" y="100"/>
                    </a:lnTo>
                    <a:lnTo>
                      <a:pt x="26" y="108"/>
                    </a:lnTo>
                    <a:lnTo>
                      <a:pt x="26" y="108"/>
                    </a:lnTo>
                    <a:lnTo>
                      <a:pt x="20" y="106"/>
                    </a:lnTo>
                    <a:lnTo>
                      <a:pt x="14" y="104"/>
                    </a:lnTo>
                    <a:lnTo>
                      <a:pt x="10" y="106"/>
                    </a:lnTo>
                    <a:lnTo>
                      <a:pt x="4" y="108"/>
                    </a:lnTo>
                    <a:lnTo>
                      <a:pt x="4" y="108"/>
                    </a:lnTo>
                    <a:lnTo>
                      <a:pt x="0" y="116"/>
                    </a:lnTo>
                    <a:lnTo>
                      <a:pt x="0" y="118"/>
                    </a:lnTo>
                    <a:lnTo>
                      <a:pt x="2" y="122"/>
                    </a:lnTo>
                    <a:lnTo>
                      <a:pt x="2" y="122"/>
                    </a:lnTo>
                    <a:lnTo>
                      <a:pt x="6" y="126"/>
                    </a:lnTo>
                    <a:lnTo>
                      <a:pt x="12" y="128"/>
                    </a:lnTo>
                    <a:lnTo>
                      <a:pt x="22" y="130"/>
                    </a:lnTo>
                    <a:lnTo>
                      <a:pt x="34" y="128"/>
                    </a:lnTo>
                    <a:lnTo>
                      <a:pt x="34" y="128"/>
                    </a:lnTo>
                    <a:lnTo>
                      <a:pt x="46" y="122"/>
                    </a:lnTo>
                    <a:lnTo>
                      <a:pt x="46" y="122"/>
                    </a:lnTo>
                    <a:lnTo>
                      <a:pt x="58" y="116"/>
                    </a:lnTo>
                    <a:lnTo>
                      <a:pt x="58" y="116"/>
                    </a:lnTo>
                    <a:lnTo>
                      <a:pt x="86" y="108"/>
                    </a:lnTo>
                    <a:lnTo>
                      <a:pt x="86" y="108"/>
                    </a:lnTo>
                    <a:lnTo>
                      <a:pt x="108" y="102"/>
                    </a:lnTo>
                    <a:lnTo>
                      <a:pt x="118" y="98"/>
                    </a:lnTo>
                    <a:lnTo>
                      <a:pt x="128" y="94"/>
                    </a:lnTo>
                    <a:lnTo>
                      <a:pt x="136" y="88"/>
                    </a:lnTo>
                    <a:lnTo>
                      <a:pt x="136" y="98"/>
                    </a:lnTo>
                    <a:lnTo>
                      <a:pt x="136" y="98"/>
                    </a:lnTo>
                    <a:lnTo>
                      <a:pt x="136" y="130"/>
                    </a:lnTo>
                    <a:lnTo>
                      <a:pt x="136" y="162"/>
                    </a:lnTo>
                    <a:lnTo>
                      <a:pt x="140" y="192"/>
                    </a:lnTo>
                    <a:lnTo>
                      <a:pt x="146" y="220"/>
                    </a:lnTo>
                    <a:lnTo>
                      <a:pt x="154" y="246"/>
                    </a:lnTo>
                    <a:lnTo>
                      <a:pt x="164" y="264"/>
                    </a:lnTo>
                    <a:lnTo>
                      <a:pt x="170" y="272"/>
                    </a:lnTo>
                    <a:lnTo>
                      <a:pt x="176" y="278"/>
                    </a:lnTo>
                    <a:lnTo>
                      <a:pt x="182" y="282"/>
                    </a:lnTo>
                    <a:lnTo>
                      <a:pt x="190" y="286"/>
                    </a:lnTo>
                    <a:lnTo>
                      <a:pt x="190" y="286"/>
                    </a:lnTo>
                    <a:close/>
                  </a:path>
                </a:pathLst>
              </a:custGeom>
              <a:solidFill>
                <a:srgbClr val="F4E0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37" name="Freeform 62"/>
              <p:cNvSpPr>
                <a:spLocks noEditPoints="1"/>
              </p:cNvSpPr>
              <p:nvPr/>
            </p:nvSpPr>
            <p:spPr bwMode="auto">
              <a:xfrm>
                <a:off x="5003" y="1321"/>
                <a:ext cx="458" cy="556"/>
              </a:xfrm>
              <a:custGeom>
                <a:avLst/>
                <a:gdLst>
                  <a:gd name="T0" fmla="*/ 252 w 458"/>
                  <a:gd name="T1" fmla="*/ 168 h 556"/>
                  <a:gd name="T2" fmla="*/ 262 w 458"/>
                  <a:gd name="T3" fmla="*/ 202 h 556"/>
                  <a:gd name="T4" fmla="*/ 250 w 458"/>
                  <a:gd name="T5" fmla="*/ 182 h 556"/>
                  <a:gd name="T6" fmla="*/ 128 w 458"/>
                  <a:gd name="T7" fmla="*/ 100 h 556"/>
                  <a:gd name="T8" fmla="*/ 96 w 458"/>
                  <a:gd name="T9" fmla="*/ 22 h 556"/>
                  <a:gd name="T10" fmla="*/ 36 w 458"/>
                  <a:gd name="T11" fmla="*/ 32 h 556"/>
                  <a:gd name="T12" fmla="*/ 14 w 458"/>
                  <a:gd name="T13" fmla="*/ 98 h 556"/>
                  <a:gd name="T14" fmla="*/ 74 w 458"/>
                  <a:gd name="T15" fmla="*/ 166 h 556"/>
                  <a:gd name="T16" fmla="*/ 78 w 458"/>
                  <a:gd name="T17" fmla="*/ 138 h 556"/>
                  <a:gd name="T18" fmla="*/ 82 w 458"/>
                  <a:gd name="T19" fmla="*/ 158 h 556"/>
                  <a:gd name="T20" fmla="*/ 82 w 458"/>
                  <a:gd name="T21" fmla="*/ 176 h 556"/>
                  <a:gd name="T22" fmla="*/ 86 w 458"/>
                  <a:gd name="T23" fmla="*/ 316 h 556"/>
                  <a:gd name="T24" fmla="*/ 224 w 458"/>
                  <a:gd name="T25" fmla="*/ 396 h 556"/>
                  <a:gd name="T26" fmla="*/ 228 w 458"/>
                  <a:gd name="T27" fmla="*/ 416 h 556"/>
                  <a:gd name="T28" fmla="*/ 236 w 458"/>
                  <a:gd name="T29" fmla="*/ 428 h 556"/>
                  <a:gd name="T30" fmla="*/ 350 w 458"/>
                  <a:gd name="T31" fmla="*/ 546 h 556"/>
                  <a:gd name="T32" fmla="*/ 368 w 458"/>
                  <a:gd name="T33" fmla="*/ 548 h 556"/>
                  <a:gd name="T34" fmla="*/ 304 w 458"/>
                  <a:gd name="T35" fmla="*/ 460 h 556"/>
                  <a:gd name="T36" fmla="*/ 382 w 458"/>
                  <a:gd name="T37" fmla="*/ 536 h 556"/>
                  <a:gd name="T38" fmla="*/ 402 w 458"/>
                  <a:gd name="T39" fmla="*/ 554 h 556"/>
                  <a:gd name="T40" fmla="*/ 416 w 458"/>
                  <a:gd name="T41" fmla="*/ 552 h 556"/>
                  <a:gd name="T42" fmla="*/ 326 w 458"/>
                  <a:gd name="T43" fmla="*/ 446 h 556"/>
                  <a:gd name="T44" fmla="*/ 428 w 458"/>
                  <a:gd name="T45" fmla="*/ 540 h 556"/>
                  <a:gd name="T46" fmla="*/ 442 w 458"/>
                  <a:gd name="T47" fmla="*/ 550 h 556"/>
                  <a:gd name="T48" fmla="*/ 452 w 458"/>
                  <a:gd name="T49" fmla="*/ 546 h 556"/>
                  <a:gd name="T50" fmla="*/ 456 w 458"/>
                  <a:gd name="T51" fmla="*/ 532 h 556"/>
                  <a:gd name="T52" fmla="*/ 356 w 458"/>
                  <a:gd name="T53" fmla="*/ 426 h 556"/>
                  <a:gd name="T54" fmla="*/ 446 w 458"/>
                  <a:gd name="T55" fmla="*/ 508 h 556"/>
                  <a:gd name="T56" fmla="*/ 458 w 458"/>
                  <a:gd name="T57" fmla="*/ 500 h 556"/>
                  <a:gd name="T58" fmla="*/ 366 w 458"/>
                  <a:gd name="T59" fmla="*/ 392 h 556"/>
                  <a:gd name="T60" fmla="*/ 364 w 458"/>
                  <a:gd name="T61" fmla="*/ 388 h 556"/>
                  <a:gd name="T62" fmla="*/ 368 w 458"/>
                  <a:gd name="T63" fmla="*/ 384 h 556"/>
                  <a:gd name="T64" fmla="*/ 416 w 458"/>
                  <a:gd name="T65" fmla="*/ 378 h 556"/>
                  <a:gd name="T66" fmla="*/ 436 w 458"/>
                  <a:gd name="T67" fmla="*/ 364 h 556"/>
                  <a:gd name="T68" fmla="*/ 434 w 458"/>
                  <a:gd name="T69" fmla="*/ 346 h 556"/>
                  <a:gd name="T70" fmla="*/ 430 w 458"/>
                  <a:gd name="T71" fmla="*/ 344 h 556"/>
                  <a:gd name="T72" fmla="*/ 368 w 458"/>
                  <a:gd name="T73" fmla="*/ 358 h 556"/>
                  <a:gd name="T74" fmla="*/ 322 w 458"/>
                  <a:gd name="T75" fmla="*/ 348 h 556"/>
                  <a:gd name="T76" fmla="*/ 258 w 458"/>
                  <a:gd name="T77" fmla="*/ 348 h 556"/>
                  <a:gd name="T78" fmla="*/ 228 w 458"/>
                  <a:gd name="T79" fmla="*/ 364 h 556"/>
                  <a:gd name="T80" fmla="*/ 190 w 458"/>
                  <a:gd name="T81" fmla="*/ 342 h 556"/>
                  <a:gd name="T82" fmla="*/ 118 w 458"/>
                  <a:gd name="T83" fmla="*/ 278 h 556"/>
                  <a:gd name="T84" fmla="*/ 122 w 458"/>
                  <a:gd name="T85" fmla="*/ 178 h 556"/>
                  <a:gd name="T86" fmla="*/ 144 w 458"/>
                  <a:gd name="T87" fmla="*/ 180 h 556"/>
                  <a:gd name="T88" fmla="*/ 164 w 458"/>
                  <a:gd name="T89" fmla="*/ 188 h 556"/>
                  <a:gd name="T90" fmla="*/ 198 w 458"/>
                  <a:gd name="T91" fmla="*/ 226 h 556"/>
                  <a:gd name="T92" fmla="*/ 234 w 458"/>
                  <a:gd name="T93" fmla="*/ 242 h 556"/>
                  <a:gd name="T94" fmla="*/ 266 w 458"/>
                  <a:gd name="T95" fmla="*/ 228 h 556"/>
                  <a:gd name="T96" fmla="*/ 296 w 458"/>
                  <a:gd name="T97" fmla="*/ 162 h 556"/>
                  <a:gd name="T98" fmla="*/ 296 w 458"/>
                  <a:gd name="T99" fmla="*/ 154 h 556"/>
                  <a:gd name="T100" fmla="*/ 276 w 458"/>
                  <a:gd name="T101" fmla="*/ 120 h 556"/>
                  <a:gd name="T102" fmla="*/ 256 w 458"/>
                  <a:gd name="T103" fmla="*/ 106 h 556"/>
                  <a:gd name="T104" fmla="*/ 212 w 458"/>
                  <a:gd name="T105" fmla="*/ 132 h 556"/>
                  <a:gd name="T106" fmla="*/ 206 w 458"/>
                  <a:gd name="T107" fmla="*/ 134 h 556"/>
                  <a:gd name="T108" fmla="*/ 202 w 458"/>
                  <a:gd name="T109" fmla="*/ 124 h 556"/>
                  <a:gd name="T110" fmla="*/ 194 w 458"/>
                  <a:gd name="T111" fmla="*/ 112 h 556"/>
                  <a:gd name="T112" fmla="*/ 182 w 458"/>
                  <a:gd name="T113" fmla="*/ 120 h 556"/>
                  <a:gd name="T114" fmla="*/ 186 w 458"/>
                  <a:gd name="T115" fmla="*/ 136 h 556"/>
                  <a:gd name="T116" fmla="*/ 184 w 458"/>
                  <a:gd name="T117" fmla="*/ 144 h 556"/>
                  <a:gd name="T118" fmla="*/ 142 w 458"/>
                  <a:gd name="T119" fmla="*/ 132 h 556"/>
                  <a:gd name="T120" fmla="*/ 130 w 458"/>
                  <a:gd name="T121" fmla="*/ 104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58" h="556">
                    <a:moveTo>
                      <a:pt x="242" y="164"/>
                    </a:moveTo>
                    <a:lnTo>
                      <a:pt x="246" y="160"/>
                    </a:lnTo>
                    <a:lnTo>
                      <a:pt x="246" y="160"/>
                    </a:lnTo>
                    <a:lnTo>
                      <a:pt x="252" y="168"/>
                    </a:lnTo>
                    <a:lnTo>
                      <a:pt x="258" y="178"/>
                    </a:lnTo>
                    <a:lnTo>
                      <a:pt x="264" y="190"/>
                    </a:lnTo>
                    <a:lnTo>
                      <a:pt x="266" y="202"/>
                    </a:lnTo>
                    <a:lnTo>
                      <a:pt x="262" y="202"/>
                    </a:lnTo>
                    <a:lnTo>
                      <a:pt x="256" y="202"/>
                    </a:lnTo>
                    <a:lnTo>
                      <a:pt x="256" y="202"/>
                    </a:lnTo>
                    <a:lnTo>
                      <a:pt x="254" y="192"/>
                    </a:lnTo>
                    <a:lnTo>
                      <a:pt x="250" y="182"/>
                    </a:lnTo>
                    <a:lnTo>
                      <a:pt x="246" y="174"/>
                    </a:lnTo>
                    <a:lnTo>
                      <a:pt x="240" y="168"/>
                    </a:lnTo>
                    <a:lnTo>
                      <a:pt x="242" y="164"/>
                    </a:lnTo>
                    <a:close/>
                    <a:moveTo>
                      <a:pt x="128" y="100"/>
                    </a:moveTo>
                    <a:lnTo>
                      <a:pt x="128" y="100"/>
                    </a:lnTo>
                    <a:lnTo>
                      <a:pt x="120" y="74"/>
                    </a:lnTo>
                    <a:lnTo>
                      <a:pt x="108" y="46"/>
                    </a:lnTo>
                    <a:lnTo>
                      <a:pt x="96" y="22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58" y="14"/>
                    </a:lnTo>
                    <a:lnTo>
                      <a:pt x="36" y="32"/>
                    </a:lnTo>
                    <a:lnTo>
                      <a:pt x="18" y="52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14" y="98"/>
                    </a:lnTo>
                    <a:lnTo>
                      <a:pt x="30" y="122"/>
                    </a:lnTo>
                    <a:lnTo>
                      <a:pt x="50" y="146"/>
                    </a:lnTo>
                    <a:lnTo>
                      <a:pt x="74" y="166"/>
                    </a:lnTo>
                    <a:lnTo>
                      <a:pt x="74" y="166"/>
                    </a:lnTo>
                    <a:lnTo>
                      <a:pt x="74" y="158"/>
                    </a:lnTo>
                    <a:lnTo>
                      <a:pt x="74" y="158"/>
                    </a:lnTo>
                    <a:lnTo>
                      <a:pt x="74" y="138"/>
                    </a:lnTo>
                    <a:lnTo>
                      <a:pt x="78" y="138"/>
                    </a:lnTo>
                    <a:lnTo>
                      <a:pt x="82" y="138"/>
                    </a:lnTo>
                    <a:lnTo>
                      <a:pt x="82" y="138"/>
                    </a:lnTo>
                    <a:lnTo>
                      <a:pt x="82" y="158"/>
                    </a:lnTo>
                    <a:lnTo>
                      <a:pt x="82" y="158"/>
                    </a:lnTo>
                    <a:lnTo>
                      <a:pt x="82" y="172"/>
                    </a:lnTo>
                    <a:lnTo>
                      <a:pt x="84" y="172"/>
                    </a:lnTo>
                    <a:lnTo>
                      <a:pt x="82" y="176"/>
                    </a:lnTo>
                    <a:lnTo>
                      <a:pt x="82" y="176"/>
                    </a:lnTo>
                    <a:lnTo>
                      <a:pt x="80" y="236"/>
                    </a:lnTo>
                    <a:lnTo>
                      <a:pt x="80" y="282"/>
                    </a:lnTo>
                    <a:lnTo>
                      <a:pt x="82" y="308"/>
                    </a:lnTo>
                    <a:lnTo>
                      <a:pt x="86" y="316"/>
                    </a:lnTo>
                    <a:lnTo>
                      <a:pt x="88" y="320"/>
                    </a:lnTo>
                    <a:lnTo>
                      <a:pt x="222" y="392"/>
                    </a:lnTo>
                    <a:lnTo>
                      <a:pt x="224" y="394"/>
                    </a:lnTo>
                    <a:lnTo>
                      <a:pt x="224" y="396"/>
                    </a:lnTo>
                    <a:lnTo>
                      <a:pt x="224" y="396"/>
                    </a:lnTo>
                    <a:lnTo>
                      <a:pt x="224" y="406"/>
                    </a:lnTo>
                    <a:lnTo>
                      <a:pt x="228" y="416"/>
                    </a:lnTo>
                    <a:lnTo>
                      <a:pt x="228" y="416"/>
                    </a:lnTo>
                    <a:lnTo>
                      <a:pt x="230" y="418"/>
                    </a:lnTo>
                    <a:lnTo>
                      <a:pt x="230" y="418"/>
                    </a:lnTo>
                    <a:lnTo>
                      <a:pt x="236" y="428"/>
                    </a:lnTo>
                    <a:lnTo>
                      <a:pt x="236" y="428"/>
                    </a:lnTo>
                    <a:lnTo>
                      <a:pt x="256" y="450"/>
                    </a:lnTo>
                    <a:lnTo>
                      <a:pt x="256" y="450"/>
                    </a:lnTo>
                    <a:lnTo>
                      <a:pt x="350" y="546"/>
                    </a:lnTo>
                    <a:lnTo>
                      <a:pt x="350" y="546"/>
                    </a:lnTo>
                    <a:lnTo>
                      <a:pt x="354" y="550"/>
                    </a:lnTo>
                    <a:lnTo>
                      <a:pt x="360" y="550"/>
                    </a:lnTo>
                    <a:lnTo>
                      <a:pt x="364" y="550"/>
                    </a:lnTo>
                    <a:lnTo>
                      <a:pt x="368" y="548"/>
                    </a:lnTo>
                    <a:lnTo>
                      <a:pt x="368" y="548"/>
                    </a:lnTo>
                    <a:lnTo>
                      <a:pt x="372" y="540"/>
                    </a:lnTo>
                    <a:lnTo>
                      <a:pt x="300" y="464"/>
                    </a:lnTo>
                    <a:lnTo>
                      <a:pt x="304" y="460"/>
                    </a:lnTo>
                    <a:lnTo>
                      <a:pt x="306" y="458"/>
                    </a:lnTo>
                    <a:lnTo>
                      <a:pt x="374" y="528"/>
                    </a:lnTo>
                    <a:lnTo>
                      <a:pt x="374" y="526"/>
                    </a:lnTo>
                    <a:lnTo>
                      <a:pt x="382" y="536"/>
                    </a:lnTo>
                    <a:lnTo>
                      <a:pt x="382" y="536"/>
                    </a:lnTo>
                    <a:lnTo>
                      <a:pt x="398" y="552"/>
                    </a:lnTo>
                    <a:lnTo>
                      <a:pt x="398" y="552"/>
                    </a:lnTo>
                    <a:lnTo>
                      <a:pt x="402" y="554"/>
                    </a:lnTo>
                    <a:lnTo>
                      <a:pt x="406" y="556"/>
                    </a:lnTo>
                    <a:lnTo>
                      <a:pt x="406" y="556"/>
                    </a:lnTo>
                    <a:lnTo>
                      <a:pt x="412" y="556"/>
                    </a:lnTo>
                    <a:lnTo>
                      <a:pt x="416" y="552"/>
                    </a:lnTo>
                    <a:lnTo>
                      <a:pt x="416" y="552"/>
                    </a:lnTo>
                    <a:lnTo>
                      <a:pt x="418" y="550"/>
                    </a:lnTo>
                    <a:lnTo>
                      <a:pt x="420" y="546"/>
                    </a:lnTo>
                    <a:lnTo>
                      <a:pt x="326" y="446"/>
                    </a:lnTo>
                    <a:lnTo>
                      <a:pt x="328" y="442"/>
                    </a:lnTo>
                    <a:lnTo>
                      <a:pt x="332" y="440"/>
                    </a:lnTo>
                    <a:lnTo>
                      <a:pt x="428" y="540"/>
                    </a:lnTo>
                    <a:lnTo>
                      <a:pt x="428" y="540"/>
                    </a:lnTo>
                    <a:lnTo>
                      <a:pt x="434" y="546"/>
                    </a:lnTo>
                    <a:lnTo>
                      <a:pt x="434" y="546"/>
                    </a:lnTo>
                    <a:lnTo>
                      <a:pt x="438" y="550"/>
                    </a:lnTo>
                    <a:lnTo>
                      <a:pt x="442" y="550"/>
                    </a:lnTo>
                    <a:lnTo>
                      <a:pt x="442" y="550"/>
                    </a:lnTo>
                    <a:lnTo>
                      <a:pt x="448" y="550"/>
                    </a:lnTo>
                    <a:lnTo>
                      <a:pt x="452" y="546"/>
                    </a:lnTo>
                    <a:lnTo>
                      <a:pt x="452" y="546"/>
                    </a:lnTo>
                    <a:lnTo>
                      <a:pt x="456" y="542"/>
                    </a:lnTo>
                    <a:lnTo>
                      <a:pt x="456" y="538"/>
                    </a:lnTo>
                    <a:lnTo>
                      <a:pt x="456" y="538"/>
                    </a:lnTo>
                    <a:lnTo>
                      <a:pt x="456" y="532"/>
                    </a:lnTo>
                    <a:lnTo>
                      <a:pt x="452" y="528"/>
                    </a:lnTo>
                    <a:lnTo>
                      <a:pt x="442" y="516"/>
                    </a:lnTo>
                    <a:lnTo>
                      <a:pt x="442" y="516"/>
                    </a:lnTo>
                    <a:lnTo>
                      <a:pt x="356" y="426"/>
                    </a:lnTo>
                    <a:lnTo>
                      <a:pt x="360" y="424"/>
                    </a:lnTo>
                    <a:lnTo>
                      <a:pt x="364" y="420"/>
                    </a:lnTo>
                    <a:lnTo>
                      <a:pt x="446" y="508"/>
                    </a:lnTo>
                    <a:lnTo>
                      <a:pt x="446" y="508"/>
                    </a:lnTo>
                    <a:lnTo>
                      <a:pt x="450" y="508"/>
                    </a:lnTo>
                    <a:lnTo>
                      <a:pt x="454" y="504"/>
                    </a:lnTo>
                    <a:lnTo>
                      <a:pt x="454" y="504"/>
                    </a:lnTo>
                    <a:lnTo>
                      <a:pt x="458" y="500"/>
                    </a:lnTo>
                    <a:lnTo>
                      <a:pt x="458" y="496"/>
                    </a:lnTo>
                    <a:lnTo>
                      <a:pt x="458" y="490"/>
                    </a:lnTo>
                    <a:lnTo>
                      <a:pt x="454" y="486"/>
                    </a:lnTo>
                    <a:lnTo>
                      <a:pt x="366" y="392"/>
                    </a:lnTo>
                    <a:lnTo>
                      <a:pt x="366" y="392"/>
                    </a:lnTo>
                    <a:lnTo>
                      <a:pt x="364" y="390"/>
                    </a:lnTo>
                    <a:lnTo>
                      <a:pt x="364" y="388"/>
                    </a:lnTo>
                    <a:lnTo>
                      <a:pt x="364" y="388"/>
                    </a:lnTo>
                    <a:lnTo>
                      <a:pt x="364" y="388"/>
                    </a:lnTo>
                    <a:lnTo>
                      <a:pt x="364" y="388"/>
                    </a:lnTo>
                    <a:lnTo>
                      <a:pt x="364" y="384"/>
                    </a:lnTo>
                    <a:lnTo>
                      <a:pt x="368" y="384"/>
                    </a:lnTo>
                    <a:lnTo>
                      <a:pt x="368" y="384"/>
                    </a:lnTo>
                    <a:lnTo>
                      <a:pt x="388" y="384"/>
                    </a:lnTo>
                    <a:lnTo>
                      <a:pt x="404" y="382"/>
                    </a:lnTo>
                    <a:lnTo>
                      <a:pt x="416" y="378"/>
                    </a:lnTo>
                    <a:lnTo>
                      <a:pt x="432" y="370"/>
                    </a:lnTo>
                    <a:lnTo>
                      <a:pt x="432" y="370"/>
                    </a:lnTo>
                    <a:lnTo>
                      <a:pt x="434" y="368"/>
                    </a:lnTo>
                    <a:lnTo>
                      <a:pt x="436" y="364"/>
                    </a:lnTo>
                    <a:lnTo>
                      <a:pt x="438" y="360"/>
                    </a:lnTo>
                    <a:lnTo>
                      <a:pt x="436" y="354"/>
                    </a:lnTo>
                    <a:lnTo>
                      <a:pt x="436" y="354"/>
                    </a:lnTo>
                    <a:lnTo>
                      <a:pt x="434" y="346"/>
                    </a:lnTo>
                    <a:lnTo>
                      <a:pt x="430" y="344"/>
                    </a:lnTo>
                    <a:lnTo>
                      <a:pt x="430" y="344"/>
                    </a:lnTo>
                    <a:lnTo>
                      <a:pt x="430" y="344"/>
                    </a:lnTo>
                    <a:lnTo>
                      <a:pt x="430" y="344"/>
                    </a:lnTo>
                    <a:lnTo>
                      <a:pt x="412" y="350"/>
                    </a:lnTo>
                    <a:lnTo>
                      <a:pt x="396" y="354"/>
                    </a:lnTo>
                    <a:lnTo>
                      <a:pt x="382" y="358"/>
                    </a:lnTo>
                    <a:lnTo>
                      <a:pt x="368" y="358"/>
                    </a:lnTo>
                    <a:lnTo>
                      <a:pt x="354" y="356"/>
                    </a:lnTo>
                    <a:lnTo>
                      <a:pt x="342" y="354"/>
                    </a:lnTo>
                    <a:lnTo>
                      <a:pt x="322" y="348"/>
                    </a:lnTo>
                    <a:lnTo>
                      <a:pt x="322" y="348"/>
                    </a:lnTo>
                    <a:lnTo>
                      <a:pt x="302" y="344"/>
                    </a:lnTo>
                    <a:lnTo>
                      <a:pt x="282" y="344"/>
                    </a:lnTo>
                    <a:lnTo>
                      <a:pt x="268" y="346"/>
                    </a:lnTo>
                    <a:lnTo>
                      <a:pt x="258" y="348"/>
                    </a:lnTo>
                    <a:lnTo>
                      <a:pt x="258" y="348"/>
                    </a:lnTo>
                    <a:lnTo>
                      <a:pt x="248" y="358"/>
                    </a:lnTo>
                    <a:lnTo>
                      <a:pt x="238" y="362"/>
                    </a:lnTo>
                    <a:lnTo>
                      <a:pt x="228" y="364"/>
                    </a:lnTo>
                    <a:lnTo>
                      <a:pt x="222" y="364"/>
                    </a:lnTo>
                    <a:lnTo>
                      <a:pt x="222" y="364"/>
                    </a:lnTo>
                    <a:lnTo>
                      <a:pt x="206" y="354"/>
                    </a:lnTo>
                    <a:lnTo>
                      <a:pt x="190" y="342"/>
                    </a:lnTo>
                    <a:lnTo>
                      <a:pt x="158" y="316"/>
                    </a:lnTo>
                    <a:lnTo>
                      <a:pt x="120" y="282"/>
                    </a:lnTo>
                    <a:lnTo>
                      <a:pt x="118" y="280"/>
                    </a:lnTo>
                    <a:lnTo>
                      <a:pt x="118" y="278"/>
                    </a:lnTo>
                    <a:lnTo>
                      <a:pt x="118" y="184"/>
                    </a:lnTo>
                    <a:lnTo>
                      <a:pt x="118" y="178"/>
                    </a:lnTo>
                    <a:lnTo>
                      <a:pt x="122" y="178"/>
                    </a:lnTo>
                    <a:lnTo>
                      <a:pt x="122" y="178"/>
                    </a:lnTo>
                    <a:lnTo>
                      <a:pt x="124" y="178"/>
                    </a:lnTo>
                    <a:lnTo>
                      <a:pt x="124" y="178"/>
                    </a:lnTo>
                    <a:lnTo>
                      <a:pt x="132" y="178"/>
                    </a:lnTo>
                    <a:lnTo>
                      <a:pt x="144" y="180"/>
                    </a:lnTo>
                    <a:lnTo>
                      <a:pt x="144" y="180"/>
                    </a:lnTo>
                    <a:lnTo>
                      <a:pt x="148" y="180"/>
                    </a:lnTo>
                    <a:lnTo>
                      <a:pt x="154" y="182"/>
                    </a:lnTo>
                    <a:lnTo>
                      <a:pt x="164" y="188"/>
                    </a:lnTo>
                    <a:lnTo>
                      <a:pt x="172" y="198"/>
                    </a:lnTo>
                    <a:lnTo>
                      <a:pt x="182" y="208"/>
                    </a:lnTo>
                    <a:lnTo>
                      <a:pt x="182" y="208"/>
                    </a:lnTo>
                    <a:lnTo>
                      <a:pt x="198" y="226"/>
                    </a:lnTo>
                    <a:lnTo>
                      <a:pt x="206" y="234"/>
                    </a:lnTo>
                    <a:lnTo>
                      <a:pt x="214" y="240"/>
                    </a:lnTo>
                    <a:lnTo>
                      <a:pt x="224" y="242"/>
                    </a:lnTo>
                    <a:lnTo>
                      <a:pt x="234" y="242"/>
                    </a:lnTo>
                    <a:lnTo>
                      <a:pt x="246" y="240"/>
                    </a:lnTo>
                    <a:lnTo>
                      <a:pt x="258" y="232"/>
                    </a:lnTo>
                    <a:lnTo>
                      <a:pt x="258" y="232"/>
                    </a:lnTo>
                    <a:lnTo>
                      <a:pt x="266" y="228"/>
                    </a:lnTo>
                    <a:lnTo>
                      <a:pt x="272" y="220"/>
                    </a:lnTo>
                    <a:lnTo>
                      <a:pt x="282" y="204"/>
                    </a:lnTo>
                    <a:lnTo>
                      <a:pt x="290" y="184"/>
                    </a:lnTo>
                    <a:lnTo>
                      <a:pt x="296" y="162"/>
                    </a:lnTo>
                    <a:lnTo>
                      <a:pt x="296" y="162"/>
                    </a:lnTo>
                    <a:lnTo>
                      <a:pt x="296" y="162"/>
                    </a:lnTo>
                    <a:lnTo>
                      <a:pt x="296" y="162"/>
                    </a:lnTo>
                    <a:lnTo>
                      <a:pt x="296" y="154"/>
                    </a:lnTo>
                    <a:lnTo>
                      <a:pt x="292" y="144"/>
                    </a:lnTo>
                    <a:lnTo>
                      <a:pt x="288" y="134"/>
                    </a:lnTo>
                    <a:lnTo>
                      <a:pt x="282" y="126"/>
                    </a:lnTo>
                    <a:lnTo>
                      <a:pt x="276" y="120"/>
                    </a:lnTo>
                    <a:lnTo>
                      <a:pt x="270" y="114"/>
                    </a:lnTo>
                    <a:lnTo>
                      <a:pt x="262" y="110"/>
                    </a:lnTo>
                    <a:lnTo>
                      <a:pt x="256" y="106"/>
                    </a:lnTo>
                    <a:lnTo>
                      <a:pt x="256" y="106"/>
                    </a:lnTo>
                    <a:lnTo>
                      <a:pt x="244" y="106"/>
                    </a:lnTo>
                    <a:lnTo>
                      <a:pt x="232" y="110"/>
                    </a:lnTo>
                    <a:lnTo>
                      <a:pt x="220" y="120"/>
                    </a:lnTo>
                    <a:lnTo>
                      <a:pt x="212" y="132"/>
                    </a:lnTo>
                    <a:lnTo>
                      <a:pt x="212" y="132"/>
                    </a:lnTo>
                    <a:lnTo>
                      <a:pt x="208" y="134"/>
                    </a:lnTo>
                    <a:lnTo>
                      <a:pt x="206" y="134"/>
                    </a:lnTo>
                    <a:lnTo>
                      <a:pt x="206" y="134"/>
                    </a:lnTo>
                    <a:lnTo>
                      <a:pt x="204" y="134"/>
                    </a:lnTo>
                    <a:lnTo>
                      <a:pt x="202" y="130"/>
                    </a:lnTo>
                    <a:lnTo>
                      <a:pt x="202" y="130"/>
                    </a:lnTo>
                    <a:lnTo>
                      <a:pt x="202" y="124"/>
                    </a:lnTo>
                    <a:lnTo>
                      <a:pt x="200" y="118"/>
                    </a:lnTo>
                    <a:lnTo>
                      <a:pt x="198" y="114"/>
                    </a:lnTo>
                    <a:lnTo>
                      <a:pt x="194" y="112"/>
                    </a:lnTo>
                    <a:lnTo>
                      <a:pt x="194" y="112"/>
                    </a:lnTo>
                    <a:lnTo>
                      <a:pt x="188" y="112"/>
                    </a:lnTo>
                    <a:lnTo>
                      <a:pt x="184" y="116"/>
                    </a:lnTo>
                    <a:lnTo>
                      <a:pt x="184" y="116"/>
                    </a:lnTo>
                    <a:lnTo>
                      <a:pt x="182" y="120"/>
                    </a:lnTo>
                    <a:lnTo>
                      <a:pt x="182" y="124"/>
                    </a:lnTo>
                    <a:lnTo>
                      <a:pt x="184" y="130"/>
                    </a:lnTo>
                    <a:lnTo>
                      <a:pt x="186" y="136"/>
                    </a:lnTo>
                    <a:lnTo>
                      <a:pt x="186" y="136"/>
                    </a:lnTo>
                    <a:lnTo>
                      <a:pt x="188" y="140"/>
                    </a:lnTo>
                    <a:lnTo>
                      <a:pt x="186" y="142"/>
                    </a:lnTo>
                    <a:lnTo>
                      <a:pt x="186" y="142"/>
                    </a:lnTo>
                    <a:lnTo>
                      <a:pt x="184" y="144"/>
                    </a:lnTo>
                    <a:lnTo>
                      <a:pt x="180" y="144"/>
                    </a:lnTo>
                    <a:lnTo>
                      <a:pt x="156" y="130"/>
                    </a:lnTo>
                    <a:lnTo>
                      <a:pt x="156" y="130"/>
                    </a:lnTo>
                    <a:lnTo>
                      <a:pt x="142" y="132"/>
                    </a:lnTo>
                    <a:lnTo>
                      <a:pt x="138" y="132"/>
                    </a:lnTo>
                    <a:lnTo>
                      <a:pt x="136" y="128"/>
                    </a:lnTo>
                    <a:lnTo>
                      <a:pt x="136" y="128"/>
                    </a:lnTo>
                    <a:lnTo>
                      <a:pt x="130" y="104"/>
                    </a:lnTo>
                    <a:lnTo>
                      <a:pt x="128" y="100"/>
                    </a:lnTo>
                    <a:close/>
                  </a:path>
                </a:pathLst>
              </a:custGeom>
              <a:solidFill>
                <a:srgbClr val="F4E0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38" name="Freeform 63"/>
              <p:cNvSpPr>
                <a:spLocks/>
              </p:cNvSpPr>
              <p:nvPr/>
            </p:nvSpPr>
            <p:spPr bwMode="auto">
              <a:xfrm>
                <a:off x="4889" y="1245"/>
                <a:ext cx="196" cy="156"/>
              </a:xfrm>
              <a:custGeom>
                <a:avLst/>
                <a:gdLst>
                  <a:gd name="T0" fmla="*/ 70 w 196"/>
                  <a:gd name="T1" fmla="*/ 138 h 156"/>
                  <a:gd name="T2" fmla="*/ 70 w 196"/>
                  <a:gd name="T3" fmla="*/ 138 h 156"/>
                  <a:gd name="T4" fmla="*/ 68 w 196"/>
                  <a:gd name="T5" fmla="*/ 114 h 156"/>
                  <a:gd name="T6" fmla="*/ 66 w 196"/>
                  <a:gd name="T7" fmla="*/ 104 h 156"/>
                  <a:gd name="T8" fmla="*/ 70 w 196"/>
                  <a:gd name="T9" fmla="*/ 102 h 156"/>
                  <a:gd name="T10" fmla="*/ 76 w 196"/>
                  <a:gd name="T11" fmla="*/ 102 h 156"/>
                  <a:gd name="T12" fmla="*/ 76 w 196"/>
                  <a:gd name="T13" fmla="*/ 112 h 156"/>
                  <a:gd name="T14" fmla="*/ 76 w 196"/>
                  <a:gd name="T15" fmla="*/ 112 h 156"/>
                  <a:gd name="T16" fmla="*/ 80 w 196"/>
                  <a:gd name="T17" fmla="*/ 138 h 156"/>
                  <a:gd name="T18" fmla="*/ 80 w 196"/>
                  <a:gd name="T19" fmla="*/ 138 h 156"/>
                  <a:gd name="T20" fmla="*/ 82 w 196"/>
                  <a:gd name="T21" fmla="*/ 142 h 156"/>
                  <a:gd name="T22" fmla="*/ 82 w 196"/>
                  <a:gd name="T23" fmla="*/ 142 h 156"/>
                  <a:gd name="T24" fmla="*/ 88 w 196"/>
                  <a:gd name="T25" fmla="*/ 90 h 156"/>
                  <a:gd name="T26" fmla="*/ 94 w 196"/>
                  <a:gd name="T27" fmla="*/ 90 h 156"/>
                  <a:gd name="T28" fmla="*/ 98 w 196"/>
                  <a:gd name="T29" fmla="*/ 92 h 156"/>
                  <a:gd name="T30" fmla="*/ 98 w 196"/>
                  <a:gd name="T31" fmla="*/ 92 h 156"/>
                  <a:gd name="T32" fmla="*/ 92 w 196"/>
                  <a:gd name="T33" fmla="*/ 138 h 156"/>
                  <a:gd name="T34" fmla="*/ 92 w 196"/>
                  <a:gd name="T35" fmla="*/ 136 h 156"/>
                  <a:gd name="T36" fmla="*/ 94 w 196"/>
                  <a:gd name="T37" fmla="*/ 140 h 156"/>
                  <a:gd name="T38" fmla="*/ 94 w 196"/>
                  <a:gd name="T39" fmla="*/ 140 h 156"/>
                  <a:gd name="T40" fmla="*/ 96 w 196"/>
                  <a:gd name="T41" fmla="*/ 146 h 156"/>
                  <a:gd name="T42" fmla="*/ 100 w 196"/>
                  <a:gd name="T43" fmla="*/ 150 h 156"/>
                  <a:gd name="T44" fmla="*/ 100 w 196"/>
                  <a:gd name="T45" fmla="*/ 150 h 156"/>
                  <a:gd name="T46" fmla="*/ 102 w 196"/>
                  <a:gd name="T47" fmla="*/ 152 h 156"/>
                  <a:gd name="T48" fmla="*/ 102 w 196"/>
                  <a:gd name="T49" fmla="*/ 152 h 156"/>
                  <a:gd name="T50" fmla="*/ 122 w 196"/>
                  <a:gd name="T51" fmla="*/ 124 h 156"/>
                  <a:gd name="T52" fmla="*/ 144 w 196"/>
                  <a:gd name="T53" fmla="*/ 100 h 156"/>
                  <a:gd name="T54" fmla="*/ 170 w 196"/>
                  <a:gd name="T55" fmla="*/ 80 h 156"/>
                  <a:gd name="T56" fmla="*/ 196 w 196"/>
                  <a:gd name="T57" fmla="*/ 64 h 156"/>
                  <a:gd name="T58" fmla="*/ 196 w 196"/>
                  <a:gd name="T59" fmla="*/ 64 h 156"/>
                  <a:gd name="T60" fmla="*/ 188 w 196"/>
                  <a:gd name="T61" fmla="*/ 50 h 156"/>
                  <a:gd name="T62" fmla="*/ 180 w 196"/>
                  <a:gd name="T63" fmla="*/ 36 h 156"/>
                  <a:gd name="T64" fmla="*/ 168 w 196"/>
                  <a:gd name="T65" fmla="*/ 26 h 156"/>
                  <a:gd name="T66" fmla="*/ 158 w 196"/>
                  <a:gd name="T67" fmla="*/ 16 h 156"/>
                  <a:gd name="T68" fmla="*/ 146 w 196"/>
                  <a:gd name="T69" fmla="*/ 8 h 156"/>
                  <a:gd name="T70" fmla="*/ 132 w 196"/>
                  <a:gd name="T71" fmla="*/ 4 h 156"/>
                  <a:gd name="T72" fmla="*/ 120 w 196"/>
                  <a:gd name="T73" fmla="*/ 0 h 156"/>
                  <a:gd name="T74" fmla="*/ 106 w 196"/>
                  <a:gd name="T75" fmla="*/ 0 h 156"/>
                  <a:gd name="T76" fmla="*/ 106 w 196"/>
                  <a:gd name="T77" fmla="*/ 0 h 156"/>
                  <a:gd name="T78" fmla="*/ 94 w 196"/>
                  <a:gd name="T79" fmla="*/ 0 h 156"/>
                  <a:gd name="T80" fmla="*/ 82 w 196"/>
                  <a:gd name="T81" fmla="*/ 4 h 156"/>
                  <a:gd name="T82" fmla="*/ 70 w 196"/>
                  <a:gd name="T83" fmla="*/ 8 h 156"/>
                  <a:gd name="T84" fmla="*/ 60 w 196"/>
                  <a:gd name="T85" fmla="*/ 16 h 156"/>
                  <a:gd name="T86" fmla="*/ 50 w 196"/>
                  <a:gd name="T87" fmla="*/ 24 h 156"/>
                  <a:gd name="T88" fmla="*/ 40 w 196"/>
                  <a:gd name="T89" fmla="*/ 34 h 156"/>
                  <a:gd name="T90" fmla="*/ 32 w 196"/>
                  <a:gd name="T91" fmla="*/ 46 h 156"/>
                  <a:gd name="T92" fmla="*/ 26 w 196"/>
                  <a:gd name="T93" fmla="*/ 60 h 156"/>
                  <a:gd name="T94" fmla="*/ 26 w 196"/>
                  <a:gd name="T95" fmla="*/ 62 h 156"/>
                  <a:gd name="T96" fmla="*/ 24 w 196"/>
                  <a:gd name="T97" fmla="*/ 62 h 156"/>
                  <a:gd name="T98" fmla="*/ 0 w 196"/>
                  <a:gd name="T99" fmla="*/ 86 h 156"/>
                  <a:gd name="T100" fmla="*/ 0 w 196"/>
                  <a:gd name="T101" fmla="*/ 86 h 156"/>
                  <a:gd name="T102" fmla="*/ 12 w 196"/>
                  <a:gd name="T103" fmla="*/ 104 h 156"/>
                  <a:gd name="T104" fmla="*/ 12 w 196"/>
                  <a:gd name="T105" fmla="*/ 104 h 156"/>
                  <a:gd name="T106" fmla="*/ 20 w 196"/>
                  <a:gd name="T107" fmla="*/ 122 h 156"/>
                  <a:gd name="T108" fmla="*/ 32 w 196"/>
                  <a:gd name="T109" fmla="*/ 138 h 156"/>
                  <a:gd name="T110" fmla="*/ 42 w 196"/>
                  <a:gd name="T111" fmla="*/ 152 h 156"/>
                  <a:gd name="T112" fmla="*/ 48 w 196"/>
                  <a:gd name="T113" fmla="*/ 156 h 156"/>
                  <a:gd name="T114" fmla="*/ 54 w 196"/>
                  <a:gd name="T115" fmla="*/ 156 h 156"/>
                  <a:gd name="T116" fmla="*/ 54 w 196"/>
                  <a:gd name="T117" fmla="*/ 156 h 156"/>
                  <a:gd name="T118" fmla="*/ 58 w 196"/>
                  <a:gd name="T119" fmla="*/ 154 h 156"/>
                  <a:gd name="T120" fmla="*/ 62 w 196"/>
                  <a:gd name="T121" fmla="*/ 150 h 156"/>
                  <a:gd name="T122" fmla="*/ 70 w 196"/>
                  <a:gd name="T123" fmla="*/ 138 h 156"/>
                  <a:gd name="T124" fmla="*/ 70 w 196"/>
                  <a:gd name="T125" fmla="*/ 138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6" h="156">
                    <a:moveTo>
                      <a:pt x="70" y="138"/>
                    </a:moveTo>
                    <a:lnTo>
                      <a:pt x="70" y="138"/>
                    </a:lnTo>
                    <a:lnTo>
                      <a:pt x="68" y="114"/>
                    </a:lnTo>
                    <a:lnTo>
                      <a:pt x="66" y="104"/>
                    </a:lnTo>
                    <a:lnTo>
                      <a:pt x="70" y="102"/>
                    </a:lnTo>
                    <a:lnTo>
                      <a:pt x="76" y="102"/>
                    </a:lnTo>
                    <a:lnTo>
                      <a:pt x="76" y="112"/>
                    </a:lnTo>
                    <a:lnTo>
                      <a:pt x="76" y="112"/>
                    </a:lnTo>
                    <a:lnTo>
                      <a:pt x="80" y="138"/>
                    </a:lnTo>
                    <a:lnTo>
                      <a:pt x="80" y="138"/>
                    </a:lnTo>
                    <a:lnTo>
                      <a:pt x="82" y="142"/>
                    </a:lnTo>
                    <a:lnTo>
                      <a:pt x="82" y="142"/>
                    </a:lnTo>
                    <a:lnTo>
                      <a:pt x="88" y="90"/>
                    </a:lnTo>
                    <a:lnTo>
                      <a:pt x="94" y="90"/>
                    </a:lnTo>
                    <a:lnTo>
                      <a:pt x="98" y="92"/>
                    </a:lnTo>
                    <a:lnTo>
                      <a:pt x="98" y="92"/>
                    </a:lnTo>
                    <a:lnTo>
                      <a:pt x="92" y="138"/>
                    </a:lnTo>
                    <a:lnTo>
                      <a:pt x="92" y="136"/>
                    </a:lnTo>
                    <a:lnTo>
                      <a:pt x="94" y="140"/>
                    </a:lnTo>
                    <a:lnTo>
                      <a:pt x="94" y="140"/>
                    </a:lnTo>
                    <a:lnTo>
                      <a:pt x="96" y="146"/>
                    </a:lnTo>
                    <a:lnTo>
                      <a:pt x="100" y="150"/>
                    </a:lnTo>
                    <a:lnTo>
                      <a:pt x="100" y="150"/>
                    </a:lnTo>
                    <a:lnTo>
                      <a:pt x="102" y="152"/>
                    </a:lnTo>
                    <a:lnTo>
                      <a:pt x="102" y="152"/>
                    </a:lnTo>
                    <a:lnTo>
                      <a:pt x="122" y="124"/>
                    </a:lnTo>
                    <a:lnTo>
                      <a:pt x="144" y="100"/>
                    </a:lnTo>
                    <a:lnTo>
                      <a:pt x="170" y="80"/>
                    </a:lnTo>
                    <a:lnTo>
                      <a:pt x="196" y="64"/>
                    </a:lnTo>
                    <a:lnTo>
                      <a:pt x="196" y="64"/>
                    </a:lnTo>
                    <a:lnTo>
                      <a:pt x="188" y="50"/>
                    </a:lnTo>
                    <a:lnTo>
                      <a:pt x="180" y="36"/>
                    </a:lnTo>
                    <a:lnTo>
                      <a:pt x="168" y="26"/>
                    </a:lnTo>
                    <a:lnTo>
                      <a:pt x="158" y="16"/>
                    </a:lnTo>
                    <a:lnTo>
                      <a:pt x="146" y="8"/>
                    </a:lnTo>
                    <a:lnTo>
                      <a:pt x="132" y="4"/>
                    </a:lnTo>
                    <a:lnTo>
                      <a:pt x="120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94" y="0"/>
                    </a:lnTo>
                    <a:lnTo>
                      <a:pt x="82" y="4"/>
                    </a:lnTo>
                    <a:lnTo>
                      <a:pt x="70" y="8"/>
                    </a:lnTo>
                    <a:lnTo>
                      <a:pt x="60" y="16"/>
                    </a:lnTo>
                    <a:lnTo>
                      <a:pt x="50" y="24"/>
                    </a:lnTo>
                    <a:lnTo>
                      <a:pt x="40" y="34"/>
                    </a:lnTo>
                    <a:lnTo>
                      <a:pt x="32" y="46"/>
                    </a:lnTo>
                    <a:lnTo>
                      <a:pt x="26" y="60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12" y="104"/>
                    </a:lnTo>
                    <a:lnTo>
                      <a:pt x="12" y="104"/>
                    </a:lnTo>
                    <a:lnTo>
                      <a:pt x="20" y="122"/>
                    </a:lnTo>
                    <a:lnTo>
                      <a:pt x="32" y="138"/>
                    </a:lnTo>
                    <a:lnTo>
                      <a:pt x="42" y="152"/>
                    </a:lnTo>
                    <a:lnTo>
                      <a:pt x="48" y="156"/>
                    </a:lnTo>
                    <a:lnTo>
                      <a:pt x="54" y="156"/>
                    </a:lnTo>
                    <a:lnTo>
                      <a:pt x="54" y="156"/>
                    </a:lnTo>
                    <a:lnTo>
                      <a:pt x="58" y="154"/>
                    </a:lnTo>
                    <a:lnTo>
                      <a:pt x="62" y="150"/>
                    </a:lnTo>
                    <a:lnTo>
                      <a:pt x="70" y="138"/>
                    </a:lnTo>
                    <a:lnTo>
                      <a:pt x="70" y="138"/>
                    </a:lnTo>
                    <a:close/>
                  </a:path>
                </a:pathLst>
              </a:custGeom>
              <a:solidFill>
                <a:srgbClr val="4DB3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39" name="Freeform 64"/>
              <p:cNvSpPr>
                <a:spLocks/>
              </p:cNvSpPr>
              <p:nvPr/>
            </p:nvSpPr>
            <p:spPr bwMode="auto">
              <a:xfrm>
                <a:off x="5243" y="1481"/>
                <a:ext cx="26" cy="42"/>
              </a:xfrm>
              <a:custGeom>
                <a:avLst/>
                <a:gdLst>
                  <a:gd name="T0" fmla="*/ 16 w 26"/>
                  <a:gd name="T1" fmla="*/ 42 h 42"/>
                  <a:gd name="T2" fmla="*/ 22 w 26"/>
                  <a:gd name="T3" fmla="*/ 42 h 42"/>
                  <a:gd name="T4" fmla="*/ 26 w 26"/>
                  <a:gd name="T5" fmla="*/ 42 h 42"/>
                  <a:gd name="T6" fmla="*/ 26 w 26"/>
                  <a:gd name="T7" fmla="*/ 42 h 42"/>
                  <a:gd name="T8" fmla="*/ 24 w 26"/>
                  <a:gd name="T9" fmla="*/ 30 h 42"/>
                  <a:gd name="T10" fmla="*/ 18 w 26"/>
                  <a:gd name="T11" fmla="*/ 18 h 42"/>
                  <a:gd name="T12" fmla="*/ 12 w 26"/>
                  <a:gd name="T13" fmla="*/ 8 h 42"/>
                  <a:gd name="T14" fmla="*/ 6 w 26"/>
                  <a:gd name="T15" fmla="*/ 0 h 42"/>
                  <a:gd name="T16" fmla="*/ 2 w 26"/>
                  <a:gd name="T17" fmla="*/ 4 h 42"/>
                  <a:gd name="T18" fmla="*/ 0 w 26"/>
                  <a:gd name="T19" fmla="*/ 8 h 42"/>
                  <a:gd name="T20" fmla="*/ 0 w 26"/>
                  <a:gd name="T21" fmla="*/ 8 h 42"/>
                  <a:gd name="T22" fmla="*/ 6 w 26"/>
                  <a:gd name="T23" fmla="*/ 14 h 42"/>
                  <a:gd name="T24" fmla="*/ 10 w 26"/>
                  <a:gd name="T25" fmla="*/ 22 h 42"/>
                  <a:gd name="T26" fmla="*/ 14 w 26"/>
                  <a:gd name="T27" fmla="*/ 32 h 42"/>
                  <a:gd name="T28" fmla="*/ 16 w 26"/>
                  <a:gd name="T29" fmla="*/ 42 h 42"/>
                  <a:gd name="T30" fmla="*/ 16 w 26"/>
                  <a:gd name="T3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42">
                    <a:moveTo>
                      <a:pt x="16" y="42"/>
                    </a:moveTo>
                    <a:lnTo>
                      <a:pt x="22" y="42"/>
                    </a:lnTo>
                    <a:lnTo>
                      <a:pt x="26" y="42"/>
                    </a:lnTo>
                    <a:lnTo>
                      <a:pt x="26" y="42"/>
                    </a:lnTo>
                    <a:lnTo>
                      <a:pt x="24" y="30"/>
                    </a:lnTo>
                    <a:lnTo>
                      <a:pt x="18" y="18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10" y="22"/>
                    </a:lnTo>
                    <a:lnTo>
                      <a:pt x="14" y="32"/>
                    </a:lnTo>
                    <a:lnTo>
                      <a:pt x="16" y="42"/>
                    </a:lnTo>
                    <a:lnTo>
                      <a:pt x="16" y="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40" name="Freeform 65"/>
              <p:cNvSpPr>
                <a:spLocks/>
              </p:cNvSpPr>
              <p:nvPr/>
            </p:nvSpPr>
            <p:spPr bwMode="auto">
              <a:xfrm>
                <a:off x="5153" y="1297"/>
                <a:ext cx="164" cy="172"/>
              </a:xfrm>
              <a:custGeom>
                <a:avLst/>
                <a:gdLst>
                  <a:gd name="T0" fmla="*/ 12 w 164"/>
                  <a:gd name="T1" fmla="*/ 94 h 172"/>
                  <a:gd name="T2" fmla="*/ 8 w 164"/>
                  <a:gd name="T3" fmla="*/ 94 h 172"/>
                  <a:gd name="T4" fmla="*/ 0 w 164"/>
                  <a:gd name="T5" fmla="*/ 86 h 172"/>
                  <a:gd name="T6" fmla="*/ 0 w 164"/>
                  <a:gd name="T7" fmla="*/ 100 h 172"/>
                  <a:gd name="T8" fmla="*/ 2 w 164"/>
                  <a:gd name="T9" fmla="*/ 124 h 172"/>
                  <a:gd name="T10" fmla="*/ 8 w 164"/>
                  <a:gd name="T11" fmla="*/ 144 h 172"/>
                  <a:gd name="T12" fmla="*/ 22 w 164"/>
                  <a:gd name="T13" fmla="*/ 152 h 172"/>
                  <a:gd name="T14" fmla="*/ 26 w 164"/>
                  <a:gd name="T15" fmla="*/ 134 h 172"/>
                  <a:gd name="T16" fmla="*/ 30 w 164"/>
                  <a:gd name="T17" fmla="*/ 130 h 172"/>
                  <a:gd name="T18" fmla="*/ 40 w 164"/>
                  <a:gd name="T19" fmla="*/ 126 h 172"/>
                  <a:gd name="T20" fmla="*/ 46 w 164"/>
                  <a:gd name="T21" fmla="*/ 126 h 172"/>
                  <a:gd name="T22" fmla="*/ 54 w 164"/>
                  <a:gd name="T23" fmla="*/ 132 h 172"/>
                  <a:gd name="T24" fmla="*/ 60 w 164"/>
                  <a:gd name="T25" fmla="*/ 142 h 172"/>
                  <a:gd name="T26" fmla="*/ 74 w 164"/>
                  <a:gd name="T27" fmla="*/ 128 h 172"/>
                  <a:gd name="T28" fmla="*/ 86 w 164"/>
                  <a:gd name="T29" fmla="*/ 122 h 172"/>
                  <a:gd name="T30" fmla="*/ 108 w 164"/>
                  <a:gd name="T31" fmla="*/ 122 h 172"/>
                  <a:gd name="T32" fmla="*/ 116 w 164"/>
                  <a:gd name="T33" fmla="*/ 124 h 172"/>
                  <a:gd name="T34" fmla="*/ 130 w 164"/>
                  <a:gd name="T35" fmla="*/ 134 h 172"/>
                  <a:gd name="T36" fmla="*/ 146 w 164"/>
                  <a:gd name="T37" fmla="*/ 154 h 172"/>
                  <a:gd name="T38" fmla="*/ 154 w 164"/>
                  <a:gd name="T39" fmla="*/ 172 h 172"/>
                  <a:gd name="T40" fmla="*/ 162 w 164"/>
                  <a:gd name="T41" fmla="*/ 144 h 172"/>
                  <a:gd name="T42" fmla="*/ 162 w 164"/>
                  <a:gd name="T43" fmla="*/ 112 h 172"/>
                  <a:gd name="T44" fmla="*/ 152 w 164"/>
                  <a:gd name="T45" fmla="*/ 52 h 172"/>
                  <a:gd name="T46" fmla="*/ 146 w 164"/>
                  <a:gd name="T47" fmla="*/ 58 h 172"/>
                  <a:gd name="T48" fmla="*/ 142 w 164"/>
                  <a:gd name="T49" fmla="*/ 62 h 172"/>
                  <a:gd name="T50" fmla="*/ 140 w 164"/>
                  <a:gd name="T51" fmla="*/ 64 h 172"/>
                  <a:gd name="T52" fmla="*/ 138 w 164"/>
                  <a:gd name="T53" fmla="*/ 66 h 172"/>
                  <a:gd name="T54" fmla="*/ 134 w 164"/>
                  <a:gd name="T55" fmla="*/ 66 h 172"/>
                  <a:gd name="T56" fmla="*/ 132 w 164"/>
                  <a:gd name="T57" fmla="*/ 64 h 172"/>
                  <a:gd name="T58" fmla="*/ 132 w 164"/>
                  <a:gd name="T59" fmla="*/ 62 h 172"/>
                  <a:gd name="T60" fmla="*/ 96 w 164"/>
                  <a:gd name="T61" fmla="*/ 40 h 172"/>
                  <a:gd name="T62" fmla="*/ 94 w 164"/>
                  <a:gd name="T63" fmla="*/ 44 h 172"/>
                  <a:gd name="T64" fmla="*/ 92 w 164"/>
                  <a:gd name="T65" fmla="*/ 46 h 172"/>
                  <a:gd name="T66" fmla="*/ 88 w 164"/>
                  <a:gd name="T67" fmla="*/ 44 h 172"/>
                  <a:gd name="T68" fmla="*/ 40 w 164"/>
                  <a:gd name="T69" fmla="*/ 0 h 172"/>
                  <a:gd name="T70" fmla="*/ 42 w 164"/>
                  <a:gd name="T71" fmla="*/ 48 h 172"/>
                  <a:gd name="T72" fmla="*/ 42 w 164"/>
                  <a:gd name="T73" fmla="*/ 52 h 172"/>
                  <a:gd name="T74" fmla="*/ 40 w 164"/>
                  <a:gd name="T75" fmla="*/ 54 h 172"/>
                  <a:gd name="T76" fmla="*/ 36 w 164"/>
                  <a:gd name="T77" fmla="*/ 56 h 172"/>
                  <a:gd name="T78" fmla="*/ 32 w 164"/>
                  <a:gd name="T79" fmla="*/ 52 h 172"/>
                  <a:gd name="T80" fmla="*/ 10 w 164"/>
                  <a:gd name="T81" fmla="*/ 30 h 172"/>
                  <a:gd name="T82" fmla="*/ 16 w 164"/>
                  <a:gd name="T83" fmla="*/ 90 h 172"/>
                  <a:gd name="T84" fmla="*/ 12 w 164"/>
                  <a:gd name="T85" fmla="*/ 9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64" h="172">
                    <a:moveTo>
                      <a:pt x="12" y="94"/>
                    </a:moveTo>
                    <a:lnTo>
                      <a:pt x="12" y="94"/>
                    </a:lnTo>
                    <a:lnTo>
                      <a:pt x="10" y="94"/>
                    </a:lnTo>
                    <a:lnTo>
                      <a:pt x="8" y="94"/>
                    </a:lnTo>
                    <a:lnTo>
                      <a:pt x="8" y="94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24"/>
                    </a:lnTo>
                    <a:lnTo>
                      <a:pt x="4" y="134"/>
                    </a:lnTo>
                    <a:lnTo>
                      <a:pt x="8" y="144"/>
                    </a:lnTo>
                    <a:lnTo>
                      <a:pt x="22" y="152"/>
                    </a:lnTo>
                    <a:lnTo>
                      <a:pt x="22" y="152"/>
                    </a:lnTo>
                    <a:lnTo>
                      <a:pt x="22" y="142"/>
                    </a:lnTo>
                    <a:lnTo>
                      <a:pt x="26" y="134"/>
                    </a:lnTo>
                    <a:lnTo>
                      <a:pt x="26" y="134"/>
                    </a:lnTo>
                    <a:lnTo>
                      <a:pt x="30" y="130"/>
                    </a:lnTo>
                    <a:lnTo>
                      <a:pt x="36" y="126"/>
                    </a:lnTo>
                    <a:lnTo>
                      <a:pt x="40" y="126"/>
                    </a:lnTo>
                    <a:lnTo>
                      <a:pt x="46" y="126"/>
                    </a:lnTo>
                    <a:lnTo>
                      <a:pt x="46" y="126"/>
                    </a:lnTo>
                    <a:lnTo>
                      <a:pt x="52" y="128"/>
                    </a:lnTo>
                    <a:lnTo>
                      <a:pt x="54" y="132"/>
                    </a:lnTo>
                    <a:lnTo>
                      <a:pt x="60" y="142"/>
                    </a:lnTo>
                    <a:lnTo>
                      <a:pt x="60" y="142"/>
                    </a:lnTo>
                    <a:lnTo>
                      <a:pt x="66" y="134"/>
                    </a:lnTo>
                    <a:lnTo>
                      <a:pt x="74" y="128"/>
                    </a:lnTo>
                    <a:lnTo>
                      <a:pt x="80" y="124"/>
                    </a:lnTo>
                    <a:lnTo>
                      <a:pt x="86" y="122"/>
                    </a:lnTo>
                    <a:lnTo>
                      <a:pt x="98" y="120"/>
                    </a:lnTo>
                    <a:lnTo>
                      <a:pt x="108" y="122"/>
                    </a:lnTo>
                    <a:lnTo>
                      <a:pt x="108" y="122"/>
                    </a:lnTo>
                    <a:lnTo>
                      <a:pt x="116" y="124"/>
                    </a:lnTo>
                    <a:lnTo>
                      <a:pt x="122" y="128"/>
                    </a:lnTo>
                    <a:lnTo>
                      <a:pt x="130" y="134"/>
                    </a:lnTo>
                    <a:lnTo>
                      <a:pt x="136" y="140"/>
                    </a:lnTo>
                    <a:lnTo>
                      <a:pt x="146" y="154"/>
                    </a:lnTo>
                    <a:lnTo>
                      <a:pt x="154" y="172"/>
                    </a:lnTo>
                    <a:lnTo>
                      <a:pt x="154" y="172"/>
                    </a:lnTo>
                    <a:lnTo>
                      <a:pt x="158" y="160"/>
                    </a:lnTo>
                    <a:lnTo>
                      <a:pt x="162" y="144"/>
                    </a:lnTo>
                    <a:lnTo>
                      <a:pt x="164" y="128"/>
                    </a:lnTo>
                    <a:lnTo>
                      <a:pt x="162" y="112"/>
                    </a:lnTo>
                    <a:lnTo>
                      <a:pt x="158" y="80"/>
                    </a:lnTo>
                    <a:lnTo>
                      <a:pt x="152" y="52"/>
                    </a:lnTo>
                    <a:lnTo>
                      <a:pt x="152" y="52"/>
                    </a:lnTo>
                    <a:lnTo>
                      <a:pt x="146" y="58"/>
                    </a:lnTo>
                    <a:lnTo>
                      <a:pt x="146" y="58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0" y="64"/>
                    </a:lnTo>
                    <a:lnTo>
                      <a:pt x="140" y="64"/>
                    </a:lnTo>
                    <a:lnTo>
                      <a:pt x="138" y="66"/>
                    </a:lnTo>
                    <a:lnTo>
                      <a:pt x="138" y="66"/>
                    </a:lnTo>
                    <a:lnTo>
                      <a:pt x="134" y="66"/>
                    </a:lnTo>
                    <a:lnTo>
                      <a:pt x="132" y="64"/>
                    </a:lnTo>
                    <a:lnTo>
                      <a:pt x="132" y="64"/>
                    </a:lnTo>
                    <a:lnTo>
                      <a:pt x="132" y="62"/>
                    </a:lnTo>
                    <a:lnTo>
                      <a:pt x="132" y="62"/>
                    </a:lnTo>
                    <a:lnTo>
                      <a:pt x="94" y="10"/>
                    </a:lnTo>
                    <a:lnTo>
                      <a:pt x="96" y="40"/>
                    </a:lnTo>
                    <a:lnTo>
                      <a:pt x="96" y="40"/>
                    </a:lnTo>
                    <a:lnTo>
                      <a:pt x="94" y="44"/>
                    </a:lnTo>
                    <a:lnTo>
                      <a:pt x="92" y="46"/>
                    </a:lnTo>
                    <a:lnTo>
                      <a:pt x="92" y="46"/>
                    </a:lnTo>
                    <a:lnTo>
                      <a:pt x="90" y="46"/>
                    </a:lnTo>
                    <a:lnTo>
                      <a:pt x="88" y="44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2" y="48"/>
                    </a:lnTo>
                    <a:lnTo>
                      <a:pt x="42" y="48"/>
                    </a:lnTo>
                    <a:lnTo>
                      <a:pt x="42" y="50"/>
                    </a:lnTo>
                    <a:lnTo>
                      <a:pt x="42" y="52"/>
                    </a:lnTo>
                    <a:lnTo>
                      <a:pt x="42" y="52"/>
                    </a:lnTo>
                    <a:lnTo>
                      <a:pt x="40" y="54"/>
                    </a:lnTo>
                    <a:lnTo>
                      <a:pt x="36" y="56"/>
                    </a:lnTo>
                    <a:lnTo>
                      <a:pt x="36" y="56"/>
                    </a:lnTo>
                    <a:lnTo>
                      <a:pt x="34" y="56"/>
                    </a:lnTo>
                    <a:lnTo>
                      <a:pt x="32" y="52"/>
                    </a:lnTo>
                    <a:lnTo>
                      <a:pt x="32" y="52"/>
                    </a:lnTo>
                    <a:lnTo>
                      <a:pt x="10" y="30"/>
                    </a:lnTo>
                    <a:lnTo>
                      <a:pt x="16" y="90"/>
                    </a:lnTo>
                    <a:lnTo>
                      <a:pt x="16" y="90"/>
                    </a:lnTo>
                    <a:lnTo>
                      <a:pt x="14" y="92"/>
                    </a:lnTo>
                    <a:lnTo>
                      <a:pt x="12" y="94"/>
                    </a:lnTo>
                    <a:lnTo>
                      <a:pt x="12" y="94"/>
                    </a:lnTo>
                    <a:close/>
                  </a:path>
                </a:pathLst>
              </a:custGeom>
              <a:solidFill>
                <a:srgbClr val="976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41" name="Freeform 66"/>
              <p:cNvSpPr>
                <a:spLocks/>
              </p:cNvSpPr>
              <p:nvPr/>
            </p:nvSpPr>
            <p:spPr bwMode="auto">
              <a:xfrm>
                <a:off x="5295" y="1357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2 h 2"/>
                  <a:gd name="T4" fmla="*/ 0 h 2"/>
                  <a:gd name="T5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769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42" name="Freeform 74"/>
              <p:cNvSpPr>
                <a:spLocks/>
              </p:cNvSpPr>
              <p:nvPr/>
            </p:nvSpPr>
            <p:spPr bwMode="auto">
              <a:xfrm>
                <a:off x="4915" y="1263"/>
                <a:ext cx="40" cy="46"/>
              </a:xfrm>
              <a:custGeom>
                <a:avLst/>
                <a:gdLst>
                  <a:gd name="T0" fmla="*/ 40 w 40"/>
                  <a:gd name="T1" fmla="*/ 20 h 46"/>
                  <a:gd name="T2" fmla="*/ 40 w 40"/>
                  <a:gd name="T3" fmla="*/ 20 h 46"/>
                  <a:gd name="T4" fmla="*/ 38 w 40"/>
                  <a:gd name="T5" fmla="*/ 14 h 46"/>
                  <a:gd name="T6" fmla="*/ 36 w 40"/>
                  <a:gd name="T7" fmla="*/ 10 h 46"/>
                  <a:gd name="T8" fmla="*/ 34 w 40"/>
                  <a:gd name="T9" fmla="*/ 4 h 46"/>
                  <a:gd name="T10" fmla="*/ 30 w 40"/>
                  <a:gd name="T11" fmla="*/ 0 h 46"/>
                  <a:gd name="T12" fmla="*/ 30 w 40"/>
                  <a:gd name="T13" fmla="*/ 0 h 46"/>
                  <a:gd name="T14" fmla="*/ 22 w 40"/>
                  <a:gd name="T15" fmla="*/ 8 h 46"/>
                  <a:gd name="T16" fmla="*/ 14 w 40"/>
                  <a:gd name="T17" fmla="*/ 18 h 46"/>
                  <a:gd name="T18" fmla="*/ 6 w 40"/>
                  <a:gd name="T19" fmla="*/ 28 h 46"/>
                  <a:gd name="T20" fmla="*/ 0 w 40"/>
                  <a:gd name="T21" fmla="*/ 40 h 46"/>
                  <a:gd name="T22" fmla="*/ 0 w 40"/>
                  <a:gd name="T23" fmla="*/ 40 h 46"/>
                  <a:gd name="T24" fmla="*/ 8 w 40"/>
                  <a:gd name="T25" fmla="*/ 44 h 46"/>
                  <a:gd name="T26" fmla="*/ 14 w 40"/>
                  <a:gd name="T27" fmla="*/ 46 h 46"/>
                  <a:gd name="T28" fmla="*/ 14 w 40"/>
                  <a:gd name="T29" fmla="*/ 46 h 46"/>
                  <a:gd name="T30" fmla="*/ 24 w 40"/>
                  <a:gd name="T31" fmla="*/ 44 h 46"/>
                  <a:gd name="T32" fmla="*/ 32 w 40"/>
                  <a:gd name="T33" fmla="*/ 38 h 46"/>
                  <a:gd name="T34" fmla="*/ 38 w 40"/>
                  <a:gd name="T35" fmla="*/ 30 h 46"/>
                  <a:gd name="T36" fmla="*/ 40 w 40"/>
                  <a:gd name="T37" fmla="*/ 20 h 46"/>
                  <a:gd name="T38" fmla="*/ 40 w 40"/>
                  <a:gd name="T39" fmla="*/ 2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0" h="46">
                    <a:moveTo>
                      <a:pt x="40" y="20"/>
                    </a:moveTo>
                    <a:lnTo>
                      <a:pt x="40" y="20"/>
                    </a:lnTo>
                    <a:lnTo>
                      <a:pt x="38" y="14"/>
                    </a:lnTo>
                    <a:lnTo>
                      <a:pt x="36" y="10"/>
                    </a:lnTo>
                    <a:lnTo>
                      <a:pt x="34" y="4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2" y="8"/>
                    </a:lnTo>
                    <a:lnTo>
                      <a:pt x="14" y="18"/>
                    </a:lnTo>
                    <a:lnTo>
                      <a:pt x="6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8" y="44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24" y="44"/>
                    </a:lnTo>
                    <a:lnTo>
                      <a:pt x="32" y="38"/>
                    </a:lnTo>
                    <a:lnTo>
                      <a:pt x="38" y="30"/>
                    </a:lnTo>
                    <a:lnTo>
                      <a:pt x="40" y="20"/>
                    </a:lnTo>
                    <a:lnTo>
                      <a:pt x="40" y="20"/>
                    </a:lnTo>
                    <a:close/>
                  </a:path>
                </a:pathLst>
              </a:custGeom>
              <a:solidFill>
                <a:srgbClr val="E4F1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43" name="Freeform 75"/>
              <p:cNvSpPr>
                <a:spLocks/>
              </p:cNvSpPr>
              <p:nvPr/>
            </p:nvSpPr>
            <p:spPr bwMode="auto">
              <a:xfrm>
                <a:off x="4981" y="1245"/>
                <a:ext cx="54" cy="34"/>
              </a:xfrm>
              <a:custGeom>
                <a:avLst/>
                <a:gdLst>
                  <a:gd name="T0" fmla="*/ 26 w 54"/>
                  <a:gd name="T1" fmla="*/ 34 h 34"/>
                  <a:gd name="T2" fmla="*/ 26 w 54"/>
                  <a:gd name="T3" fmla="*/ 34 h 34"/>
                  <a:gd name="T4" fmla="*/ 36 w 54"/>
                  <a:gd name="T5" fmla="*/ 32 h 34"/>
                  <a:gd name="T6" fmla="*/ 44 w 54"/>
                  <a:gd name="T7" fmla="*/ 26 h 34"/>
                  <a:gd name="T8" fmla="*/ 50 w 54"/>
                  <a:gd name="T9" fmla="*/ 18 h 34"/>
                  <a:gd name="T10" fmla="*/ 54 w 54"/>
                  <a:gd name="T11" fmla="*/ 8 h 34"/>
                  <a:gd name="T12" fmla="*/ 54 w 54"/>
                  <a:gd name="T13" fmla="*/ 8 h 34"/>
                  <a:gd name="T14" fmla="*/ 34 w 54"/>
                  <a:gd name="T15" fmla="*/ 2 h 34"/>
                  <a:gd name="T16" fmla="*/ 24 w 54"/>
                  <a:gd name="T17" fmla="*/ 0 h 34"/>
                  <a:gd name="T18" fmla="*/ 14 w 54"/>
                  <a:gd name="T19" fmla="*/ 0 h 34"/>
                  <a:gd name="T20" fmla="*/ 14 w 54"/>
                  <a:gd name="T21" fmla="*/ 0 h 34"/>
                  <a:gd name="T22" fmla="*/ 0 w 54"/>
                  <a:gd name="T23" fmla="*/ 0 h 34"/>
                  <a:gd name="T24" fmla="*/ 0 w 54"/>
                  <a:gd name="T25" fmla="*/ 0 h 34"/>
                  <a:gd name="T26" fmla="*/ 0 w 54"/>
                  <a:gd name="T27" fmla="*/ 6 h 34"/>
                  <a:gd name="T28" fmla="*/ 0 w 54"/>
                  <a:gd name="T29" fmla="*/ 6 h 34"/>
                  <a:gd name="T30" fmla="*/ 2 w 54"/>
                  <a:gd name="T31" fmla="*/ 16 h 34"/>
                  <a:gd name="T32" fmla="*/ 8 w 54"/>
                  <a:gd name="T33" fmla="*/ 26 h 34"/>
                  <a:gd name="T34" fmla="*/ 16 w 54"/>
                  <a:gd name="T35" fmla="*/ 30 h 34"/>
                  <a:gd name="T36" fmla="*/ 26 w 54"/>
                  <a:gd name="T37" fmla="*/ 34 h 34"/>
                  <a:gd name="T38" fmla="*/ 26 w 54"/>
                  <a:gd name="T3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4" h="34">
                    <a:moveTo>
                      <a:pt x="26" y="34"/>
                    </a:moveTo>
                    <a:lnTo>
                      <a:pt x="26" y="34"/>
                    </a:lnTo>
                    <a:lnTo>
                      <a:pt x="36" y="32"/>
                    </a:lnTo>
                    <a:lnTo>
                      <a:pt x="44" y="26"/>
                    </a:lnTo>
                    <a:lnTo>
                      <a:pt x="50" y="18"/>
                    </a:lnTo>
                    <a:lnTo>
                      <a:pt x="54" y="8"/>
                    </a:lnTo>
                    <a:lnTo>
                      <a:pt x="54" y="8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6"/>
                    </a:lnTo>
                    <a:lnTo>
                      <a:pt x="8" y="26"/>
                    </a:lnTo>
                    <a:lnTo>
                      <a:pt x="16" y="30"/>
                    </a:lnTo>
                    <a:lnTo>
                      <a:pt x="26" y="34"/>
                    </a:lnTo>
                    <a:lnTo>
                      <a:pt x="26" y="34"/>
                    </a:lnTo>
                    <a:close/>
                  </a:path>
                </a:pathLst>
              </a:custGeom>
              <a:solidFill>
                <a:srgbClr val="E4F1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44" name="Freeform 76"/>
              <p:cNvSpPr>
                <a:spLocks/>
              </p:cNvSpPr>
              <p:nvPr/>
            </p:nvSpPr>
            <p:spPr bwMode="auto">
              <a:xfrm>
                <a:off x="4971" y="1295"/>
                <a:ext cx="24" cy="24"/>
              </a:xfrm>
              <a:custGeom>
                <a:avLst/>
                <a:gdLst>
                  <a:gd name="T0" fmla="*/ 12 w 24"/>
                  <a:gd name="T1" fmla="*/ 0 h 24"/>
                  <a:gd name="T2" fmla="*/ 12 w 24"/>
                  <a:gd name="T3" fmla="*/ 0 h 24"/>
                  <a:gd name="T4" fmla="*/ 8 w 24"/>
                  <a:gd name="T5" fmla="*/ 0 h 24"/>
                  <a:gd name="T6" fmla="*/ 4 w 24"/>
                  <a:gd name="T7" fmla="*/ 4 h 24"/>
                  <a:gd name="T8" fmla="*/ 2 w 24"/>
                  <a:gd name="T9" fmla="*/ 8 h 24"/>
                  <a:gd name="T10" fmla="*/ 0 w 24"/>
                  <a:gd name="T11" fmla="*/ 12 h 24"/>
                  <a:gd name="T12" fmla="*/ 0 w 24"/>
                  <a:gd name="T13" fmla="*/ 12 h 24"/>
                  <a:gd name="T14" fmla="*/ 2 w 24"/>
                  <a:gd name="T15" fmla="*/ 16 h 24"/>
                  <a:gd name="T16" fmla="*/ 4 w 24"/>
                  <a:gd name="T17" fmla="*/ 20 h 24"/>
                  <a:gd name="T18" fmla="*/ 8 w 24"/>
                  <a:gd name="T19" fmla="*/ 22 h 24"/>
                  <a:gd name="T20" fmla="*/ 12 w 24"/>
                  <a:gd name="T21" fmla="*/ 24 h 24"/>
                  <a:gd name="T22" fmla="*/ 12 w 24"/>
                  <a:gd name="T23" fmla="*/ 24 h 24"/>
                  <a:gd name="T24" fmla="*/ 16 w 24"/>
                  <a:gd name="T25" fmla="*/ 22 h 24"/>
                  <a:gd name="T26" fmla="*/ 20 w 24"/>
                  <a:gd name="T27" fmla="*/ 20 h 24"/>
                  <a:gd name="T28" fmla="*/ 24 w 24"/>
                  <a:gd name="T29" fmla="*/ 16 h 24"/>
                  <a:gd name="T30" fmla="*/ 24 w 24"/>
                  <a:gd name="T31" fmla="*/ 12 h 24"/>
                  <a:gd name="T32" fmla="*/ 24 w 24"/>
                  <a:gd name="T33" fmla="*/ 12 h 24"/>
                  <a:gd name="T34" fmla="*/ 24 w 24"/>
                  <a:gd name="T35" fmla="*/ 8 h 24"/>
                  <a:gd name="T36" fmla="*/ 20 w 24"/>
                  <a:gd name="T37" fmla="*/ 4 h 24"/>
                  <a:gd name="T38" fmla="*/ 16 w 24"/>
                  <a:gd name="T39" fmla="*/ 0 h 24"/>
                  <a:gd name="T40" fmla="*/ 12 w 24"/>
                  <a:gd name="T41" fmla="*/ 0 h 24"/>
                  <a:gd name="T42" fmla="*/ 12 w 24"/>
                  <a:gd name="T4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4">
                    <a:moveTo>
                      <a:pt x="12" y="0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2"/>
                    </a:lnTo>
                    <a:lnTo>
                      <a:pt x="20" y="20"/>
                    </a:lnTo>
                    <a:lnTo>
                      <a:pt x="24" y="16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0" y="4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E4F1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45" name="Freeform 77"/>
              <p:cNvSpPr>
                <a:spLocks/>
              </p:cNvSpPr>
              <p:nvPr/>
            </p:nvSpPr>
            <p:spPr bwMode="auto">
              <a:xfrm>
                <a:off x="4981" y="1343"/>
                <a:ext cx="14" cy="40"/>
              </a:xfrm>
              <a:custGeom>
                <a:avLst/>
                <a:gdLst>
                  <a:gd name="T0" fmla="*/ 14 w 14"/>
                  <a:gd name="T1" fmla="*/ 18 h 40"/>
                  <a:gd name="T2" fmla="*/ 14 w 14"/>
                  <a:gd name="T3" fmla="*/ 18 h 40"/>
                  <a:gd name="T4" fmla="*/ 14 w 14"/>
                  <a:gd name="T5" fmla="*/ 14 h 40"/>
                  <a:gd name="T6" fmla="*/ 12 w 14"/>
                  <a:gd name="T7" fmla="*/ 8 h 40"/>
                  <a:gd name="T8" fmla="*/ 6 w 14"/>
                  <a:gd name="T9" fmla="*/ 0 h 40"/>
                  <a:gd name="T10" fmla="*/ 6 w 14"/>
                  <a:gd name="T11" fmla="*/ 0 h 40"/>
                  <a:gd name="T12" fmla="*/ 0 w 14"/>
                  <a:gd name="T13" fmla="*/ 40 h 40"/>
                  <a:gd name="T14" fmla="*/ 0 w 14"/>
                  <a:gd name="T15" fmla="*/ 38 h 40"/>
                  <a:gd name="T16" fmla="*/ 2 w 14"/>
                  <a:gd name="T17" fmla="*/ 40 h 40"/>
                  <a:gd name="T18" fmla="*/ 2 w 14"/>
                  <a:gd name="T19" fmla="*/ 40 h 40"/>
                  <a:gd name="T20" fmla="*/ 6 w 14"/>
                  <a:gd name="T21" fmla="*/ 36 h 40"/>
                  <a:gd name="T22" fmla="*/ 10 w 14"/>
                  <a:gd name="T23" fmla="*/ 32 h 40"/>
                  <a:gd name="T24" fmla="*/ 14 w 14"/>
                  <a:gd name="T25" fmla="*/ 26 h 40"/>
                  <a:gd name="T26" fmla="*/ 14 w 14"/>
                  <a:gd name="T27" fmla="*/ 18 h 40"/>
                  <a:gd name="T28" fmla="*/ 14 w 14"/>
                  <a:gd name="T29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" h="40">
                    <a:moveTo>
                      <a:pt x="14" y="18"/>
                    </a:moveTo>
                    <a:lnTo>
                      <a:pt x="14" y="18"/>
                    </a:lnTo>
                    <a:lnTo>
                      <a:pt x="14" y="14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40"/>
                    </a:lnTo>
                    <a:lnTo>
                      <a:pt x="0" y="38"/>
                    </a:lnTo>
                    <a:lnTo>
                      <a:pt x="2" y="40"/>
                    </a:lnTo>
                    <a:lnTo>
                      <a:pt x="2" y="40"/>
                    </a:lnTo>
                    <a:lnTo>
                      <a:pt x="6" y="36"/>
                    </a:lnTo>
                    <a:lnTo>
                      <a:pt x="10" y="32"/>
                    </a:lnTo>
                    <a:lnTo>
                      <a:pt x="14" y="26"/>
                    </a:lnTo>
                    <a:lnTo>
                      <a:pt x="14" y="18"/>
                    </a:lnTo>
                    <a:lnTo>
                      <a:pt x="14" y="18"/>
                    </a:lnTo>
                    <a:close/>
                  </a:path>
                </a:pathLst>
              </a:custGeom>
              <a:solidFill>
                <a:srgbClr val="E4F1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46" name="Freeform 78"/>
              <p:cNvSpPr>
                <a:spLocks/>
              </p:cNvSpPr>
              <p:nvPr/>
            </p:nvSpPr>
            <p:spPr bwMode="auto">
              <a:xfrm>
                <a:off x="4949" y="1339"/>
                <a:ext cx="28" cy="46"/>
              </a:xfrm>
              <a:custGeom>
                <a:avLst/>
                <a:gdLst>
                  <a:gd name="T0" fmla="*/ 0 w 28"/>
                  <a:gd name="T1" fmla="*/ 22 h 46"/>
                  <a:gd name="T2" fmla="*/ 0 w 28"/>
                  <a:gd name="T3" fmla="*/ 22 h 46"/>
                  <a:gd name="T4" fmla="*/ 0 w 28"/>
                  <a:gd name="T5" fmla="*/ 28 h 46"/>
                  <a:gd name="T6" fmla="*/ 2 w 28"/>
                  <a:gd name="T7" fmla="*/ 34 h 46"/>
                  <a:gd name="T8" fmla="*/ 6 w 28"/>
                  <a:gd name="T9" fmla="*/ 38 h 46"/>
                  <a:gd name="T10" fmla="*/ 10 w 28"/>
                  <a:gd name="T11" fmla="*/ 42 h 46"/>
                  <a:gd name="T12" fmla="*/ 10 w 28"/>
                  <a:gd name="T13" fmla="*/ 42 h 46"/>
                  <a:gd name="T14" fmla="*/ 8 w 28"/>
                  <a:gd name="T15" fmla="*/ 20 h 46"/>
                  <a:gd name="T16" fmla="*/ 6 w 28"/>
                  <a:gd name="T17" fmla="*/ 10 h 46"/>
                  <a:gd name="T18" fmla="*/ 10 w 28"/>
                  <a:gd name="T19" fmla="*/ 8 h 46"/>
                  <a:gd name="T20" fmla="*/ 16 w 28"/>
                  <a:gd name="T21" fmla="*/ 8 h 46"/>
                  <a:gd name="T22" fmla="*/ 16 w 28"/>
                  <a:gd name="T23" fmla="*/ 18 h 46"/>
                  <a:gd name="T24" fmla="*/ 16 w 28"/>
                  <a:gd name="T25" fmla="*/ 18 h 46"/>
                  <a:gd name="T26" fmla="*/ 20 w 28"/>
                  <a:gd name="T27" fmla="*/ 44 h 46"/>
                  <a:gd name="T28" fmla="*/ 20 w 28"/>
                  <a:gd name="T29" fmla="*/ 44 h 46"/>
                  <a:gd name="T30" fmla="*/ 20 w 28"/>
                  <a:gd name="T31" fmla="*/ 46 h 46"/>
                  <a:gd name="T32" fmla="*/ 20 w 28"/>
                  <a:gd name="T33" fmla="*/ 46 h 46"/>
                  <a:gd name="T34" fmla="*/ 22 w 28"/>
                  <a:gd name="T35" fmla="*/ 46 h 46"/>
                  <a:gd name="T36" fmla="*/ 22 w 28"/>
                  <a:gd name="T37" fmla="*/ 46 h 46"/>
                  <a:gd name="T38" fmla="*/ 28 w 28"/>
                  <a:gd name="T39" fmla="*/ 0 h 46"/>
                  <a:gd name="T40" fmla="*/ 28 w 28"/>
                  <a:gd name="T41" fmla="*/ 0 h 46"/>
                  <a:gd name="T42" fmla="*/ 22 w 28"/>
                  <a:gd name="T43" fmla="*/ 0 h 46"/>
                  <a:gd name="T44" fmla="*/ 22 w 28"/>
                  <a:gd name="T45" fmla="*/ 0 h 46"/>
                  <a:gd name="T46" fmla="*/ 14 w 28"/>
                  <a:gd name="T47" fmla="*/ 2 h 46"/>
                  <a:gd name="T48" fmla="*/ 6 w 28"/>
                  <a:gd name="T49" fmla="*/ 6 h 46"/>
                  <a:gd name="T50" fmla="*/ 2 w 28"/>
                  <a:gd name="T51" fmla="*/ 14 h 46"/>
                  <a:gd name="T52" fmla="*/ 0 w 28"/>
                  <a:gd name="T53" fmla="*/ 22 h 46"/>
                  <a:gd name="T54" fmla="*/ 0 w 28"/>
                  <a:gd name="T55" fmla="*/ 2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8" h="46">
                    <a:moveTo>
                      <a:pt x="0" y="22"/>
                    </a:moveTo>
                    <a:lnTo>
                      <a:pt x="0" y="22"/>
                    </a:lnTo>
                    <a:lnTo>
                      <a:pt x="0" y="28"/>
                    </a:lnTo>
                    <a:lnTo>
                      <a:pt x="2" y="34"/>
                    </a:lnTo>
                    <a:lnTo>
                      <a:pt x="6" y="38"/>
                    </a:lnTo>
                    <a:lnTo>
                      <a:pt x="10" y="42"/>
                    </a:lnTo>
                    <a:lnTo>
                      <a:pt x="10" y="42"/>
                    </a:lnTo>
                    <a:lnTo>
                      <a:pt x="8" y="20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6" y="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20" y="44"/>
                    </a:lnTo>
                    <a:lnTo>
                      <a:pt x="20" y="44"/>
                    </a:lnTo>
                    <a:lnTo>
                      <a:pt x="20" y="46"/>
                    </a:lnTo>
                    <a:lnTo>
                      <a:pt x="20" y="46"/>
                    </a:lnTo>
                    <a:lnTo>
                      <a:pt x="22" y="46"/>
                    </a:lnTo>
                    <a:lnTo>
                      <a:pt x="22" y="46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14" y="2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E4F1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47" name="Freeform 79"/>
              <p:cNvSpPr>
                <a:spLocks/>
              </p:cNvSpPr>
              <p:nvPr/>
            </p:nvSpPr>
            <p:spPr bwMode="auto">
              <a:xfrm>
                <a:off x="4889" y="1321"/>
                <a:ext cx="28" cy="46"/>
              </a:xfrm>
              <a:custGeom>
                <a:avLst/>
                <a:gdLst>
                  <a:gd name="T0" fmla="*/ 10 w 28"/>
                  <a:gd name="T1" fmla="*/ 0 h 46"/>
                  <a:gd name="T2" fmla="*/ 0 w 28"/>
                  <a:gd name="T3" fmla="*/ 10 h 46"/>
                  <a:gd name="T4" fmla="*/ 0 w 28"/>
                  <a:gd name="T5" fmla="*/ 10 h 46"/>
                  <a:gd name="T6" fmla="*/ 12 w 28"/>
                  <a:gd name="T7" fmla="*/ 28 h 46"/>
                  <a:gd name="T8" fmla="*/ 12 w 28"/>
                  <a:gd name="T9" fmla="*/ 28 h 46"/>
                  <a:gd name="T10" fmla="*/ 20 w 28"/>
                  <a:gd name="T11" fmla="*/ 46 h 46"/>
                  <a:gd name="T12" fmla="*/ 20 w 28"/>
                  <a:gd name="T13" fmla="*/ 46 h 46"/>
                  <a:gd name="T14" fmla="*/ 26 w 28"/>
                  <a:gd name="T15" fmla="*/ 36 h 46"/>
                  <a:gd name="T16" fmla="*/ 28 w 28"/>
                  <a:gd name="T17" fmla="*/ 26 h 46"/>
                  <a:gd name="T18" fmla="*/ 28 w 28"/>
                  <a:gd name="T19" fmla="*/ 26 h 46"/>
                  <a:gd name="T20" fmla="*/ 26 w 28"/>
                  <a:gd name="T21" fmla="*/ 18 h 46"/>
                  <a:gd name="T22" fmla="*/ 22 w 28"/>
                  <a:gd name="T23" fmla="*/ 10 h 46"/>
                  <a:gd name="T24" fmla="*/ 18 w 28"/>
                  <a:gd name="T25" fmla="*/ 4 h 46"/>
                  <a:gd name="T26" fmla="*/ 10 w 28"/>
                  <a:gd name="T27" fmla="*/ 0 h 46"/>
                  <a:gd name="T28" fmla="*/ 10 w 28"/>
                  <a:gd name="T2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8" h="46">
                    <a:moveTo>
                      <a:pt x="10" y="0"/>
                    </a:moveTo>
                    <a:lnTo>
                      <a:pt x="0" y="10"/>
                    </a:lnTo>
                    <a:lnTo>
                      <a:pt x="0" y="10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20" y="46"/>
                    </a:lnTo>
                    <a:lnTo>
                      <a:pt x="20" y="46"/>
                    </a:lnTo>
                    <a:lnTo>
                      <a:pt x="26" y="36"/>
                    </a:lnTo>
                    <a:lnTo>
                      <a:pt x="28" y="26"/>
                    </a:lnTo>
                    <a:lnTo>
                      <a:pt x="28" y="26"/>
                    </a:lnTo>
                    <a:lnTo>
                      <a:pt x="26" y="18"/>
                    </a:lnTo>
                    <a:lnTo>
                      <a:pt x="22" y="10"/>
                    </a:lnTo>
                    <a:lnTo>
                      <a:pt x="18" y="4"/>
                    </a:lnTo>
                    <a:lnTo>
                      <a:pt x="10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4F1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48" name="Freeform 80"/>
              <p:cNvSpPr>
                <a:spLocks/>
              </p:cNvSpPr>
              <p:nvPr/>
            </p:nvSpPr>
            <p:spPr bwMode="auto">
              <a:xfrm>
                <a:off x="5061" y="1281"/>
                <a:ext cx="24" cy="38"/>
              </a:xfrm>
              <a:custGeom>
                <a:avLst/>
                <a:gdLst>
                  <a:gd name="T0" fmla="*/ 8 w 24"/>
                  <a:gd name="T1" fmla="*/ 38 h 38"/>
                  <a:gd name="T2" fmla="*/ 8 w 24"/>
                  <a:gd name="T3" fmla="*/ 38 h 38"/>
                  <a:gd name="T4" fmla="*/ 24 w 24"/>
                  <a:gd name="T5" fmla="*/ 28 h 38"/>
                  <a:gd name="T6" fmla="*/ 24 w 24"/>
                  <a:gd name="T7" fmla="*/ 28 h 38"/>
                  <a:gd name="T8" fmla="*/ 16 w 24"/>
                  <a:gd name="T9" fmla="*/ 12 h 38"/>
                  <a:gd name="T10" fmla="*/ 6 w 24"/>
                  <a:gd name="T11" fmla="*/ 0 h 38"/>
                  <a:gd name="T12" fmla="*/ 6 w 24"/>
                  <a:gd name="T13" fmla="*/ 0 h 38"/>
                  <a:gd name="T14" fmla="*/ 2 w 24"/>
                  <a:gd name="T15" fmla="*/ 8 h 38"/>
                  <a:gd name="T16" fmla="*/ 0 w 24"/>
                  <a:gd name="T17" fmla="*/ 18 h 38"/>
                  <a:gd name="T18" fmla="*/ 0 w 24"/>
                  <a:gd name="T19" fmla="*/ 18 h 38"/>
                  <a:gd name="T20" fmla="*/ 2 w 24"/>
                  <a:gd name="T21" fmla="*/ 28 h 38"/>
                  <a:gd name="T22" fmla="*/ 8 w 24"/>
                  <a:gd name="T23" fmla="*/ 38 h 38"/>
                  <a:gd name="T24" fmla="*/ 8 w 24"/>
                  <a:gd name="T2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38">
                    <a:moveTo>
                      <a:pt x="8" y="38"/>
                    </a:moveTo>
                    <a:lnTo>
                      <a:pt x="8" y="38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16" y="1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2" y="28"/>
                    </a:lnTo>
                    <a:lnTo>
                      <a:pt x="8" y="38"/>
                    </a:lnTo>
                    <a:lnTo>
                      <a:pt x="8" y="38"/>
                    </a:lnTo>
                    <a:close/>
                  </a:path>
                </a:pathLst>
              </a:custGeom>
              <a:solidFill>
                <a:srgbClr val="E4F1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49" name="Freeform 81"/>
              <p:cNvSpPr>
                <a:spLocks/>
              </p:cNvSpPr>
              <p:nvPr/>
            </p:nvSpPr>
            <p:spPr bwMode="auto">
              <a:xfrm>
                <a:off x="5017" y="1317"/>
                <a:ext cx="40" cy="38"/>
              </a:xfrm>
              <a:custGeom>
                <a:avLst/>
                <a:gdLst>
                  <a:gd name="T0" fmla="*/ 22 w 40"/>
                  <a:gd name="T1" fmla="*/ 0 h 38"/>
                  <a:gd name="T2" fmla="*/ 22 w 40"/>
                  <a:gd name="T3" fmla="*/ 0 h 38"/>
                  <a:gd name="T4" fmla="*/ 12 w 40"/>
                  <a:gd name="T5" fmla="*/ 2 h 38"/>
                  <a:gd name="T6" fmla="*/ 6 w 40"/>
                  <a:gd name="T7" fmla="*/ 6 h 38"/>
                  <a:gd name="T8" fmla="*/ 2 w 40"/>
                  <a:gd name="T9" fmla="*/ 14 h 38"/>
                  <a:gd name="T10" fmla="*/ 0 w 40"/>
                  <a:gd name="T11" fmla="*/ 22 h 38"/>
                  <a:gd name="T12" fmla="*/ 0 w 40"/>
                  <a:gd name="T13" fmla="*/ 22 h 38"/>
                  <a:gd name="T14" fmla="*/ 2 w 40"/>
                  <a:gd name="T15" fmla="*/ 32 h 38"/>
                  <a:gd name="T16" fmla="*/ 6 w 40"/>
                  <a:gd name="T17" fmla="*/ 38 h 38"/>
                  <a:gd name="T18" fmla="*/ 6 w 40"/>
                  <a:gd name="T19" fmla="*/ 38 h 38"/>
                  <a:gd name="T20" fmla="*/ 22 w 40"/>
                  <a:gd name="T21" fmla="*/ 24 h 38"/>
                  <a:gd name="T22" fmla="*/ 40 w 40"/>
                  <a:gd name="T23" fmla="*/ 10 h 38"/>
                  <a:gd name="T24" fmla="*/ 40 w 40"/>
                  <a:gd name="T25" fmla="*/ 10 h 38"/>
                  <a:gd name="T26" fmla="*/ 32 w 40"/>
                  <a:gd name="T27" fmla="*/ 2 h 38"/>
                  <a:gd name="T28" fmla="*/ 26 w 40"/>
                  <a:gd name="T29" fmla="*/ 2 h 38"/>
                  <a:gd name="T30" fmla="*/ 22 w 40"/>
                  <a:gd name="T31" fmla="*/ 0 h 38"/>
                  <a:gd name="T32" fmla="*/ 22 w 40"/>
                  <a:gd name="T3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38">
                    <a:moveTo>
                      <a:pt x="22" y="0"/>
                    </a:moveTo>
                    <a:lnTo>
                      <a:pt x="22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22" y="24"/>
                    </a:lnTo>
                    <a:lnTo>
                      <a:pt x="40" y="10"/>
                    </a:lnTo>
                    <a:lnTo>
                      <a:pt x="40" y="10"/>
                    </a:lnTo>
                    <a:lnTo>
                      <a:pt x="32" y="2"/>
                    </a:lnTo>
                    <a:lnTo>
                      <a:pt x="26" y="2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E4F1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  <p:grpSp>
          <p:nvGrpSpPr>
            <p:cNvPr id="151" name="Group 84"/>
            <p:cNvGrpSpPr>
              <a:grpSpLocks noChangeAspect="1"/>
            </p:cNvGrpSpPr>
            <p:nvPr/>
          </p:nvGrpSpPr>
          <p:grpSpPr bwMode="auto">
            <a:xfrm flipH="1">
              <a:off x="5858235" y="3728886"/>
              <a:ext cx="501558" cy="596040"/>
              <a:chOff x="4336" y="1310"/>
              <a:chExt cx="998" cy="1186"/>
            </a:xfrm>
          </p:grpSpPr>
          <p:sp>
            <p:nvSpPr>
              <p:cNvPr id="152" name="AutoShape 83"/>
              <p:cNvSpPr>
                <a:spLocks noChangeAspect="1" noChangeArrowheads="1" noTextEdit="1"/>
              </p:cNvSpPr>
              <p:nvPr/>
            </p:nvSpPr>
            <p:spPr bwMode="auto">
              <a:xfrm>
                <a:off x="4336" y="1310"/>
                <a:ext cx="998" cy="1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54" name="Freeform 86"/>
              <p:cNvSpPr>
                <a:spLocks/>
              </p:cNvSpPr>
              <p:nvPr/>
            </p:nvSpPr>
            <p:spPr bwMode="auto">
              <a:xfrm>
                <a:off x="4772" y="1960"/>
                <a:ext cx="51" cy="92"/>
              </a:xfrm>
              <a:custGeom>
                <a:avLst/>
                <a:gdLst>
                  <a:gd name="T0" fmla="*/ 0 w 104"/>
                  <a:gd name="T1" fmla="*/ 161 h 186"/>
                  <a:gd name="T2" fmla="*/ 65 w 104"/>
                  <a:gd name="T3" fmla="*/ 2 h 186"/>
                  <a:gd name="T4" fmla="*/ 66 w 104"/>
                  <a:gd name="T5" fmla="*/ 2 h 186"/>
                  <a:gd name="T6" fmla="*/ 71 w 104"/>
                  <a:gd name="T7" fmla="*/ 0 h 186"/>
                  <a:gd name="T8" fmla="*/ 77 w 104"/>
                  <a:gd name="T9" fmla="*/ 0 h 186"/>
                  <a:gd name="T10" fmla="*/ 84 w 104"/>
                  <a:gd name="T11" fmla="*/ 0 h 186"/>
                  <a:gd name="T12" fmla="*/ 91 w 104"/>
                  <a:gd name="T13" fmla="*/ 3 h 186"/>
                  <a:gd name="T14" fmla="*/ 98 w 104"/>
                  <a:gd name="T15" fmla="*/ 7 h 186"/>
                  <a:gd name="T16" fmla="*/ 103 w 104"/>
                  <a:gd name="T17" fmla="*/ 14 h 186"/>
                  <a:gd name="T18" fmla="*/ 104 w 104"/>
                  <a:gd name="T19" fmla="*/ 26 h 186"/>
                  <a:gd name="T20" fmla="*/ 31 w 104"/>
                  <a:gd name="T21" fmla="*/ 186 h 186"/>
                  <a:gd name="T22" fmla="*/ 0 w 104"/>
                  <a:gd name="T23" fmla="*/ 16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4" h="186">
                    <a:moveTo>
                      <a:pt x="0" y="161"/>
                    </a:moveTo>
                    <a:lnTo>
                      <a:pt x="65" y="2"/>
                    </a:lnTo>
                    <a:lnTo>
                      <a:pt x="66" y="2"/>
                    </a:lnTo>
                    <a:lnTo>
                      <a:pt x="71" y="0"/>
                    </a:lnTo>
                    <a:lnTo>
                      <a:pt x="77" y="0"/>
                    </a:lnTo>
                    <a:lnTo>
                      <a:pt x="84" y="0"/>
                    </a:lnTo>
                    <a:lnTo>
                      <a:pt x="91" y="3"/>
                    </a:lnTo>
                    <a:lnTo>
                      <a:pt x="98" y="7"/>
                    </a:lnTo>
                    <a:lnTo>
                      <a:pt x="103" y="14"/>
                    </a:lnTo>
                    <a:lnTo>
                      <a:pt x="104" y="26"/>
                    </a:lnTo>
                    <a:lnTo>
                      <a:pt x="31" y="186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55" name="Freeform 87"/>
              <p:cNvSpPr>
                <a:spLocks/>
              </p:cNvSpPr>
              <p:nvPr/>
            </p:nvSpPr>
            <p:spPr bwMode="auto">
              <a:xfrm>
                <a:off x="4433" y="1906"/>
                <a:ext cx="628" cy="566"/>
              </a:xfrm>
              <a:custGeom>
                <a:avLst/>
                <a:gdLst>
                  <a:gd name="T0" fmla="*/ 691 w 1256"/>
                  <a:gd name="T1" fmla="*/ 351 h 1133"/>
                  <a:gd name="T2" fmla="*/ 743 w 1256"/>
                  <a:gd name="T3" fmla="*/ 277 h 1133"/>
                  <a:gd name="T4" fmla="*/ 791 w 1256"/>
                  <a:gd name="T5" fmla="*/ 169 h 1133"/>
                  <a:gd name="T6" fmla="*/ 817 w 1256"/>
                  <a:gd name="T7" fmla="*/ 111 h 1133"/>
                  <a:gd name="T8" fmla="*/ 839 w 1256"/>
                  <a:gd name="T9" fmla="*/ 69 h 1133"/>
                  <a:gd name="T10" fmla="*/ 879 w 1256"/>
                  <a:gd name="T11" fmla="*/ 29 h 1133"/>
                  <a:gd name="T12" fmla="*/ 938 w 1256"/>
                  <a:gd name="T13" fmla="*/ 4 h 1133"/>
                  <a:gd name="T14" fmla="*/ 1108 w 1256"/>
                  <a:gd name="T15" fmla="*/ 10 h 1133"/>
                  <a:gd name="T16" fmla="*/ 1207 w 1256"/>
                  <a:gd name="T17" fmla="*/ 66 h 1133"/>
                  <a:gd name="T18" fmla="*/ 1251 w 1256"/>
                  <a:gd name="T19" fmla="*/ 162 h 1133"/>
                  <a:gd name="T20" fmla="*/ 1230 w 1256"/>
                  <a:gd name="T21" fmla="*/ 421 h 1133"/>
                  <a:gd name="T22" fmla="*/ 1207 w 1256"/>
                  <a:gd name="T23" fmla="*/ 583 h 1133"/>
                  <a:gd name="T24" fmla="*/ 1187 w 1256"/>
                  <a:gd name="T25" fmla="*/ 716 h 1133"/>
                  <a:gd name="T26" fmla="*/ 1151 w 1256"/>
                  <a:gd name="T27" fmla="*/ 818 h 1133"/>
                  <a:gd name="T28" fmla="*/ 1096 w 1256"/>
                  <a:gd name="T29" fmla="*/ 861 h 1133"/>
                  <a:gd name="T30" fmla="*/ 1024 w 1256"/>
                  <a:gd name="T31" fmla="*/ 884 h 1133"/>
                  <a:gd name="T32" fmla="*/ 972 w 1256"/>
                  <a:gd name="T33" fmla="*/ 880 h 1133"/>
                  <a:gd name="T34" fmla="*/ 919 w 1256"/>
                  <a:gd name="T35" fmla="*/ 864 h 1133"/>
                  <a:gd name="T36" fmla="*/ 872 w 1256"/>
                  <a:gd name="T37" fmla="*/ 844 h 1133"/>
                  <a:gd name="T38" fmla="*/ 827 w 1256"/>
                  <a:gd name="T39" fmla="*/ 818 h 1133"/>
                  <a:gd name="T40" fmla="*/ 751 w 1256"/>
                  <a:gd name="T41" fmla="*/ 773 h 1133"/>
                  <a:gd name="T42" fmla="*/ 723 w 1256"/>
                  <a:gd name="T43" fmla="*/ 766 h 1133"/>
                  <a:gd name="T44" fmla="*/ 712 w 1256"/>
                  <a:gd name="T45" fmla="*/ 859 h 1133"/>
                  <a:gd name="T46" fmla="*/ 652 w 1256"/>
                  <a:gd name="T47" fmla="*/ 982 h 1133"/>
                  <a:gd name="T48" fmla="*/ 652 w 1256"/>
                  <a:gd name="T49" fmla="*/ 1034 h 1133"/>
                  <a:gd name="T50" fmla="*/ 652 w 1256"/>
                  <a:gd name="T51" fmla="*/ 1081 h 1133"/>
                  <a:gd name="T52" fmla="*/ 516 w 1256"/>
                  <a:gd name="T53" fmla="*/ 1109 h 1133"/>
                  <a:gd name="T54" fmla="*/ 399 w 1256"/>
                  <a:gd name="T55" fmla="*/ 1133 h 1133"/>
                  <a:gd name="T56" fmla="*/ 304 w 1256"/>
                  <a:gd name="T57" fmla="*/ 1122 h 1133"/>
                  <a:gd name="T58" fmla="*/ 242 w 1256"/>
                  <a:gd name="T59" fmla="*/ 1102 h 1133"/>
                  <a:gd name="T60" fmla="*/ 225 w 1256"/>
                  <a:gd name="T61" fmla="*/ 1072 h 1133"/>
                  <a:gd name="T62" fmla="*/ 254 w 1256"/>
                  <a:gd name="T63" fmla="*/ 1023 h 1133"/>
                  <a:gd name="T64" fmla="*/ 179 w 1256"/>
                  <a:gd name="T65" fmla="*/ 1035 h 1133"/>
                  <a:gd name="T66" fmla="*/ 93 w 1256"/>
                  <a:gd name="T67" fmla="*/ 1028 h 1133"/>
                  <a:gd name="T68" fmla="*/ 31 w 1256"/>
                  <a:gd name="T69" fmla="*/ 1005 h 1133"/>
                  <a:gd name="T70" fmla="*/ 1 w 1256"/>
                  <a:gd name="T71" fmla="*/ 988 h 1133"/>
                  <a:gd name="T72" fmla="*/ 33 w 1256"/>
                  <a:gd name="T73" fmla="*/ 916 h 1133"/>
                  <a:gd name="T74" fmla="*/ 96 w 1256"/>
                  <a:gd name="T75" fmla="*/ 862 h 1133"/>
                  <a:gd name="T76" fmla="*/ 149 w 1256"/>
                  <a:gd name="T77" fmla="*/ 864 h 1133"/>
                  <a:gd name="T78" fmla="*/ 202 w 1256"/>
                  <a:gd name="T79" fmla="*/ 863 h 1133"/>
                  <a:gd name="T80" fmla="*/ 238 w 1256"/>
                  <a:gd name="T81" fmla="*/ 856 h 1133"/>
                  <a:gd name="T82" fmla="*/ 275 w 1256"/>
                  <a:gd name="T83" fmla="*/ 834 h 1133"/>
                  <a:gd name="T84" fmla="*/ 238 w 1256"/>
                  <a:gd name="T85" fmla="*/ 816 h 1133"/>
                  <a:gd name="T86" fmla="*/ 255 w 1256"/>
                  <a:gd name="T87" fmla="*/ 768 h 1133"/>
                  <a:gd name="T88" fmla="*/ 285 w 1256"/>
                  <a:gd name="T89" fmla="*/ 599 h 1133"/>
                  <a:gd name="T90" fmla="*/ 310 w 1256"/>
                  <a:gd name="T91" fmla="*/ 427 h 1133"/>
                  <a:gd name="T92" fmla="*/ 333 w 1256"/>
                  <a:gd name="T93" fmla="*/ 316 h 1133"/>
                  <a:gd name="T94" fmla="*/ 361 w 1256"/>
                  <a:gd name="T95" fmla="*/ 301 h 1133"/>
                  <a:gd name="T96" fmla="*/ 419 w 1256"/>
                  <a:gd name="T97" fmla="*/ 293 h 1133"/>
                  <a:gd name="T98" fmla="*/ 541 w 1256"/>
                  <a:gd name="T99" fmla="*/ 311 h 1133"/>
                  <a:gd name="T100" fmla="*/ 623 w 1256"/>
                  <a:gd name="T101" fmla="*/ 310 h 1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256" h="1133">
                    <a:moveTo>
                      <a:pt x="639" y="316"/>
                    </a:moveTo>
                    <a:lnTo>
                      <a:pt x="691" y="378"/>
                    </a:lnTo>
                    <a:lnTo>
                      <a:pt x="690" y="370"/>
                    </a:lnTo>
                    <a:lnTo>
                      <a:pt x="691" y="351"/>
                    </a:lnTo>
                    <a:lnTo>
                      <a:pt x="698" y="328"/>
                    </a:lnTo>
                    <a:lnTo>
                      <a:pt x="714" y="310"/>
                    </a:lnTo>
                    <a:lnTo>
                      <a:pt x="728" y="298"/>
                    </a:lnTo>
                    <a:lnTo>
                      <a:pt x="743" y="277"/>
                    </a:lnTo>
                    <a:lnTo>
                      <a:pt x="757" y="251"/>
                    </a:lnTo>
                    <a:lnTo>
                      <a:pt x="769" y="224"/>
                    </a:lnTo>
                    <a:lnTo>
                      <a:pt x="781" y="195"/>
                    </a:lnTo>
                    <a:lnTo>
                      <a:pt x="791" y="169"/>
                    </a:lnTo>
                    <a:lnTo>
                      <a:pt x="799" y="147"/>
                    </a:lnTo>
                    <a:lnTo>
                      <a:pt x="806" y="132"/>
                    </a:lnTo>
                    <a:lnTo>
                      <a:pt x="812" y="121"/>
                    </a:lnTo>
                    <a:lnTo>
                      <a:pt x="817" y="111"/>
                    </a:lnTo>
                    <a:lnTo>
                      <a:pt x="821" y="101"/>
                    </a:lnTo>
                    <a:lnTo>
                      <a:pt x="827" y="90"/>
                    </a:lnTo>
                    <a:lnTo>
                      <a:pt x="832" y="80"/>
                    </a:lnTo>
                    <a:lnTo>
                      <a:pt x="839" y="69"/>
                    </a:lnTo>
                    <a:lnTo>
                      <a:pt x="845" y="59"/>
                    </a:lnTo>
                    <a:lnTo>
                      <a:pt x="854" y="49"/>
                    </a:lnTo>
                    <a:lnTo>
                      <a:pt x="865" y="38"/>
                    </a:lnTo>
                    <a:lnTo>
                      <a:pt x="879" y="29"/>
                    </a:lnTo>
                    <a:lnTo>
                      <a:pt x="894" y="21"/>
                    </a:lnTo>
                    <a:lnTo>
                      <a:pt x="910" y="14"/>
                    </a:lnTo>
                    <a:lnTo>
                      <a:pt x="925" y="8"/>
                    </a:lnTo>
                    <a:lnTo>
                      <a:pt x="938" y="4"/>
                    </a:lnTo>
                    <a:lnTo>
                      <a:pt x="946" y="1"/>
                    </a:lnTo>
                    <a:lnTo>
                      <a:pt x="949" y="0"/>
                    </a:lnTo>
                    <a:lnTo>
                      <a:pt x="1074" y="10"/>
                    </a:lnTo>
                    <a:lnTo>
                      <a:pt x="1108" y="10"/>
                    </a:lnTo>
                    <a:lnTo>
                      <a:pt x="1138" y="18"/>
                    </a:lnTo>
                    <a:lnTo>
                      <a:pt x="1165" y="30"/>
                    </a:lnTo>
                    <a:lnTo>
                      <a:pt x="1188" y="48"/>
                    </a:lnTo>
                    <a:lnTo>
                      <a:pt x="1207" y="66"/>
                    </a:lnTo>
                    <a:lnTo>
                      <a:pt x="1222" y="86"/>
                    </a:lnTo>
                    <a:lnTo>
                      <a:pt x="1234" y="104"/>
                    </a:lnTo>
                    <a:lnTo>
                      <a:pt x="1242" y="120"/>
                    </a:lnTo>
                    <a:lnTo>
                      <a:pt x="1251" y="162"/>
                    </a:lnTo>
                    <a:lnTo>
                      <a:pt x="1256" y="222"/>
                    </a:lnTo>
                    <a:lnTo>
                      <a:pt x="1253" y="292"/>
                    </a:lnTo>
                    <a:lnTo>
                      <a:pt x="1242" y="364"/>
                    </a:lnTo>
                    <a:lnTo>
                      <a:pt x="1230" y="421"/>
                    </a:lnTo>
                    <a:lnTo>
                      <a:pt x="1220" y="491"/>
                    </a:lnTo>
                    <a:lnTo>
                      <a:pt x="1212" y="550"/>
                    </a:lnTo>
                    <a:lnTo>
                      <a:pt x="1209" y="575"/>
                    </a:lnTo>
                    <a:lnTo>
                      <a:pt x="1207" y="583"/>
                    </a:lnTo>
                    <a:lnTo>
                      <a:pt x="1204" y="605"/>
                    </a:lnTo>
                    <a:lnTo>
                      <a:pt x="1199" y="637"/>
                    </a:lnTo>
                    <a:lnTo>
                      <a:pt x="1194" y="675"/>
                    </a:lnTo>
                    <a:lnTo>
                      <a:pt x="1187" y="716"/>
                    </a:lnTo>
                    <a:lnTo>
                      <a:pt x="1177" y="753"/>
                    </a:lnTo>
                    <a:lnTo>
                      <a:pt x="1169" y="784"/>
                    </a:lnTo>
                    <a:lnTo>
                      <a:pt x="1160" y="804"/>
                    </a:lnTo>
                    <a:lnTo>
                      <a:pt x="1151" y="818"/>
                    </a:lnTo>
                    <a:lnTo>
                      <a:pt x="1139" y="831"/>
                    </a:lnTo>
                    <a:lnTo>
                      <a:pt x="1127" y="841"/>
                    </a:lnTo>
                    <a:lnTo>
                      <a:pt x="1112" y="852"/>
                    </a:lnTo>
                    <a:lnTo>
                      <a:pt x="1096" y="861"/>
                    </a:lnTo>
                    <a:lnTo>
                      <a:pt x="1078" y="869"/>
                    </a:lnTo>
                    <a:lnTo>
                      <a:pt x="1058" y="876"/>
                    </a:lnTo>
                    <a:lnTo>
                      <a:pt x="1036" y="882"/>
                    </a:lnTo>
                    <a:lnTo>
                      <a:pt x="1024" y="884"/>
                    </a:lnTo>
                    <a:lnTo>
                      <a:pt x="1011" y="884"/>
                    </a:lnTo>
                    <a:lnTo>
                      <a:pt x="999" y="884"/>
                    </a:lnTo>
                    <a:lnTo>
                      <a:pt x="985" y="883"/>
                    </a:lnTo>
                    <a:lnTo>
                      <a:pt x="972" y="880"/>
                    </a:lnTo>
                    <a:lnTo>
                      <a:pt x="960" y="877"/>
                    </a:lnTo>
                    <a:lnTo>
                      <a:pt x="946" y="874"/>
                    </a:lnTo>
                    <a:lnTo>
                      <a:pt x="933" y="869"/>
                    </a:lnTo>
                    <a:lnTo>
                      <a:pt x="919" y="864"/>
                    </a:lnTo>
                    <a:lnTo>
                      <a:pt x="908" y="860"/>
                    </a:lnTo>
                    <a:lnTo>
                      <a:pt x="895" y="854"/>
                    </a:lnTo>
                    <a:lnTo>
                      <a:pt x="884" y="849"/>
                    </a:lnTo>
                    <a:lnTo>
                      <a:pt x="872" y="844"/>
                    </a:lnTo>
                    <a:lnTo>
                      <a:pt x="863" y="838"/>
                    </a:lnTo>
                    <a:lnTo>
                      <a:pt x="852" y="833"/>
                    </a:lnTo>
                    <a:lnTo>
                      <a:pt x="844" y="829"/>
                    </a:lnTo>
                    <a:lnTo>
                      <a:pt x="827" y="818"/>
                    </a:lnTo>
                    <a:lnTo>
                      <a:pt x="807" y="807"/>
                    </a:lnTo>
                    <a:lnTo>
                      <a:pt x="787" y="795"/>
                    </a:lnTo>
                    <a:lnTo>
                      <a:pt x="768" y="784"/>
                    </a:lnTo>
                    <a:lnTo>
                      <a:pt x="751" y="773"/>
                    </a:lnTo>
                    <a:lnTo>
                      <a:pt x="737" y="765"/>
                    </a:lnTo>
                    <a:lnTo>
                      <a:pt x="728" y="760"/>
                    </a:lnTo>
                    <a:lnTo>
                      <a:pt x="724" y="757"/>
                    </a:lnTo>
                    <a:lnTo>
                      <a:pt x="723" y="766"/>
                    </a:lnTo>
                    <a:lnTo>
                      <a:pt x="720" y="787"/>
                    </a:lnTo>
                    <a:lnTo>
                      <a:pt x="716" y="811"/>
                    </a:lnTo>
                    <a:lnTo>
                      <a:pt x="715" y="829"/>
                    </a:lnTo>
                    <a:lnTo>
                      <a:pt x="712" y="859"/>
                    </a:lnTo>
                    <a:lnTo>
                      <a:pt x="706" y="910"/>
                    </a:lnTo>
                    <a:lnTo>
                      <a:pt x="699" y="960"/>
                    </a:lnTo>
                    <a:lnTo>
                      <a:pt x="696" y="982"/>
                    </a:lnTo>
                    <a:lnTo>
                      <a:pt x="652" y="982"/>
                    </a:lnTo>
                    <a:lnTo>
                      <a:pt x="652" y="986"/>
                    </a:lnTo>
                    <a:lnTo>
                      <a:pt x="652" y="997"/>
                    </a:lnTo>
                    <a:lnTo>
                      <a:pt x="652" y="1013"/>
                    </a:lnTo>
                    <a:lnTo>
                      <a:pt x="652" y="1034"/>
                    </a:lnTo>
                    <a:lnTo>
                      <a:pt x="652" y="1053"/>
                    </a:lnTo>
                    <a:lnTo>
                      <a:pt x="652" y="1068"/>
                    </a:lnTo>
                    <a:lnTo>
                      <a:pt x="652" y="1077"/>
                    </a:lnTo>
                    <a:lnTo>
                      <a:pt x="652" y="1081"/>
                    </a:lnTo>
                    <a:lnTo>
                      <a:pt x="579" y="1099"/>
                    </a:lnTo>
                    <a:lnTo>
                      <a:pt x="579" y="1076"/>
                    </a:lnTo>
                    <a:lnTo>
                      <a:pt x="546" y="1095"/>
                    </a:lnTo>
                    <a:lnTo>
                      <a:pt x="516" y="1109"/>
                    </a:lnTo>
                    <a:lnTo>
                      <a:pt x="486" y="1119"/>
                    </a:lnTo>
                    <a:lnTo>
                      <a:pt x="456" y="1126"/>
                    </a:lnTo>
                    <a:lnTo>
                      <a:pt x="427" y="1130"/>
                    </a:lnTo>
                    <a:lnTo>
                      <a:pt x="399" y="1133"/>
                    </a:lnTo>
                    <a:lnTo>
                      <a:pt x="373" y="1133"/>
                    </a:lnTo>
                    <a:lnTo>
                      <a:pt x="348" y="1130"/>
                    </a:lnTo>
                    <a:lnTo>
                      <a:pt x="325" y="1127"/>
                    </a:lnTo>
                    <a:lnTo>
                      <a:pt x="304" y="1122"/>
                    </a:lnTo>
                    <a:lnTo>
                      <a:pt x="284" y="1118"/>
                    </a:lnTo>
                    <a:lnTo>
                      <a:pt x="267" y="1112"/>
                    </a:lnTo>
                    <a:lnTo>
                      <a:pt x="253" y="1106"/>
                    </a:lnTo>
                    <a:lnTo>
                      <a:pt x="242" y="1102"/>
                    </a:lnTo>
                    <a:lnTo>
                      <a:pt x="232" y="1098"/>
                    </a:lnTo>
                    <a:lnTo>
                      <a:pt x="228" y="1096"/>
                    </a:lnTo>
                    <a:lnTo>
                      <a:pt x="225" y="1095"/>
                    </a:lnTo>
                    <a:lnTo>
                      <a:pt x="225" y="1072"/>
                    </a:lnTo>
                    <a:lnTo>
                      <a:pt x="247" y="1072"/>
                    </a:lnTo>
                    <a:lnTo>
                      <a:pt x="249" y="1051"/>
                    </a:lnTo>
                    <a:lnTo>
                      <a:pt x="252" y="1035"/>
                    </a:lnTo>
                    <a:lnTo>
                      <a:pt x="254" y="1023"/>
                    </a:lnTo>
                    <a:lnTo>
                      <a:pt x="255" y="1019"/>
                    </a:lnTo>
                    <a:lnTo>
                      <a:pt x="229" y="1027"/>
                    </a:lnTo>
                    <a:lnTo>
                      <a:pt x="204" y="1033"/>
                    </a:lnTo>
                    <a:lnTo>
                      <a:pt x="179" y="1035"/>
                    </a:lnTo>
                    <a:lnTo>
                      <a:pt x="156" y="1036"/>
                    </a:lnTo>
                    <a:lnTo>
                      <a:pt x="133" y="1035"/>
                    </a:lnTo>
                    <a:lnTo>
                      <a:pt x="113" y="1031"/>
                    </a:lnTo>
                    <a:lnTo>
                      <a:pt x="93" y="1028"/>
                    </a:lnTo>
                    <a:lnTo>
                      <a:pt x="75" y="1022"/>
                    </a:lnTo>
                    <a:lnTo>
                      <a:pt x="58" y="1016"/>
                    </a:lnTo>
                    <a:lnTo>
                      <a:pt x="43" y="1011"/>
                    </a:lnTo>
                    <a:lnTo>
                      <a:pt x="31" y="1005"/>
                    </a:lnTo>
                    <a:lnTo>
                      <a:pt x="20" y="999"/>
                    </a:lnTo>
                    <a:lnTo>
                      <a:pt x="11" y="995"/>
                    </a:lnTo>
                    <a:lnTo>
                      <a:pt x="5" y="990"/>
                    </a:lnTo>
                    <a:lnTo>
                      <a:pt x="1" y="988"/>
                    </a:lnTo>
                    <a:lnTo>
                      <a:pt x="0" y="986"/>
                    </a:lnTo>
                    <a:lnTo>
                      <a:pt x="0" y="953"/>
                    </a:lnTo>
                    <a:lnTo>
                      <a:pt x="30" y="948"/>
                    </a:lnTo>
                    <a:lnTo>
                      <a:pt x="33" y="916"/>
                    </a:lnTo>
                    <a:lnTo>
                      <a:pt x="43" y="892"/>
                    </a:lnTo>
                    <a:lnTo>
                      <a:pt x="60" y="876"/>
                    </a:lnTo>
                    <a:lnTo>
                      <a:pt x="77" y="867"/>
                    </a:lnTo>
                    <a:lnTo>
                      <a:pt x="96" y="862"/>
                    </a:lnTo>
                    <a:lnTo>
                      <a:pt x="114" y="861"/>
                    </a:lnTo>
                    <a:lnTo>
                      <a:pt x="130" y="861"/>
                    </a:lnTo>
                    <a:lnTo>
                      <a:pt x="140" y="863"/>
                    </a:lnTo>
                    <a:lnTo>
                      <a:pt x="149" y="864"/>
                    </a:lnTo>
                    <a:lnTo>
                      <a:pt x="162" y="865"/>
                    </a:lnTo>
                    <a:lnTo>
                      <a:pt x="175" y="865"/>
                    </a:lnTo>
                    <a:lnTo>
                      <a:pt x="190" y="864"/>
                    </a:lnTo>
                    <a:lnTo>
                      <a:pt x="202" y="863"/>
                    </a:lnTo>
                    <a:lnTo>
                      <a:pt x="215" y="862"/>
                    </a:lnTo>
                    <a:lnTo>
                      <a:pt x="225" y="860"/>
                    </a:lnTo>
                    <a:lnTo>
                      <a:pt x="232" y="859"/>
                    </a:lnTo>
                    <a:lnTo>
                      <a:pt x="238" y="856"/>
                    </a:lnTo>
                    <a:lnTo>
                      <a:pt x="246" y="852"/>
                    </a:lnTo>
                    <a:lnTo>
                      <a:pt x="257" y="846"/>
                    </a:lnTo>
                    <a:lnTo>
                      <a:pt x="266" y="840"/>
                    </a:lnTo>
                    <a:lnTo>
                      <a:pt x="275" y="834"/>
                    </a:lnTo>
                    <a:lnTo>
                      <a:pt x="283" y="830"/>
                    </a:lnTo>
                    <a:lnTo>
                      <a:pt x="288" y="826"/>
                    </a:lnTo>
                    <a:lnTo>
                      <a:pt x="290" y="825"/>
                    </a:lnTo>
                    <a:lnTo>
                      <a:pt x="238" y="816"/>
                    </a:lnTo>
                    <a:lnTo>
                      <a:pt x="239" y="811"/>
                    </a:lnTo>
                    <a:lnTo>
                      <a:pt x="244" y="799"/>
                    </a:lnTo>
                    <a:lnTo>
                      <a:pt x="250" y="784"/>
                    </a:lnTo>
                    <a:lnTo>
                      <a:pt x="255" y="768"/>
                    </a:lnTo>
                    <a:lnTo>
                      <a:pt x="260" y="749"/>
                    </a:lnTo>
                    <a:lnTo>
                      <a:pt x="267" y="710"/>
                    </a:lnTo>
                    <a:lnTo>
                      <a:pt x="276" y="658"/>
                    </a:lnTo>
                    <a:lnTo>
                      <a:pt x="285" y="599"/>
                    </a:lnTo>
                    <a:lnTo>
                      <a:pt x="295" y="541"/>
                    </a:lnTo>
                    <a:lnTo>
                      <a:pt x="303" y="488"/>
                    </a:lnTo>
                    <a:lnTo>
                      <a:pt x="307" y="447"/>
                    </a:lnTo>
                    <a:lnTo>
                      <a:pt x="310" y="427"/>
                    </a:lnTo>
                    <a:lnTo>
                      <a:pt x="313" y="389"/>
                    </a:lnTo>
                    <a:lnTo>
                      <a:pt x="321" y="353"/>
                    </a:lnTo>
                    <a:lnTo>
                      <a:pt x="329" y="326"/>
                    </a:lnTo>
                    <a:lnTo>
                      <a:pt x="333" y="316"/>
                    </a:lnTo>
                    <a:lnTo>
                      <a:pt x="335" y="315"/>
                    </a:lnTo>
                    <a:lnTo>
                      <a:pt x="341" y="311"/>
                    </a:lnTo>
                    <a:lnTo>
                      <a:pt x="350" y="306"/>
                    </a:lnTo>
                    <a:lnTo>
                      <a:pt x="361" y="301"/>
                    </a:lnTo>
                    <a:lnTo>
                      <a:pt x="375" y="295"/>
                    </a:lnTo>
                    <a:lnTo>
                      <a:pt x="389" y="292"/>
                    </a:lnTo>
                    <a:lnTo>
                      <a:pt x="404" y="291"/>
                    </a:lnTo>
                    <a:lnTo>
                      <a:pt x="419" y="293"/>
                    </a:lnTo>
                    <a:lnTo>
                      <a:pt x="510" y="316"/>
                    </a:lnTo>
                    <a:lnTo>
                      <a:pt x="514" y="315"/>
                    </a:lnTo>
                    <a:lnTo>
                      <a:pt x="525" y="314"/>
                    </a:lnTo>
                    <a:lnTo>
                      <a:pt x="541" y="311"/>
                    </a:lnTo>
                    <a:lnTo>
                      <a:pt x="561" y="309"/>
                    </a:lnTo>
                    <a:lnTo>
                      <a:pt x="582" y="308"/>
                    </a:lnTo>
                    <a:lnTo>
                      <a:pt x="603" y="308"/>
                    </a:lnTo>
                    <a:lnTo>
                      <a:pt x="623" y="310"/>
                    </a:lnTo>
                    <a:lnTo>
                      <a:pt x="639" y="3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56" name="Freeform 88"/>
              <p:cNvSpPr>
                <a:spLocks/>
              </p:cNvSpPr>
              <p:nvPr/>
            </p:nvSpPr>
            <p:spPr bwMode="auto">
              <a:xfrm>
                <a:off x="4626" y="2016"/>
                <a:ext cx="267" cy="170"/>
              </a:xfrm>
              <a:custGeom>
                <a:avLst/>
                <a:gdLst>
                  <a:gd name="T0" fmla="*/ 33 w 534"/>
                  <a:gd name="T1" fmla="*/ 74 h 341"/>
                  <a:gd name="T2" fmla="*/ 0 w 534"/>
                  <a:gd name="T3" fmla="*/ 21 h 341"/>
                  <a:gd name="T4" fmla="*/ 23 w 534"/>
                  <a:gd name="T5" fmla="*/ 0 h 341"/>
                  <a:gd name="T6" fmla="*/ 313 w 534"/>
                  <a:gd name="T7" fmla="*/ 47 h 341"/>
                  <a:gd name="T8" fmla="*/ 534 w 534"/>
                  <a:gd name="T9" fmla="*/ 341 h 341"/>
                  <a:gd name="T10" fmla="*/ 430 w 534"/>
                  <a:gd name="T11" fmla="*/ 337 h 341"/>
                  <a:gd name="T12" fmla="*/ 33 w 534"/>
                  <a:gd name="T13" fmla="*/ 7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4" h="341">
                    <a:moveTo>
                      <a:pt x="33" y="74"/>
                    </a:moveTo>
                    <a:lnTo>
                      <a:pt x="0" y="21"/>
                    </a:lnTo>
                    <a:lnTo>
                      <a:pt x="23" y="0"/>
                    </a:lnTo>
                    <a:lnTo>
                      <a:pt x="313" y="47"/>
                    </a:lnTo>
                    <a:lnTo>
                      <a:pt x="534" y="341"/>
                    </a:lnTo>
                    <a:lnTo>
                      <a:pt x="430" y="337"/>
                    </a:lnTo>
                    <a:lnTo>
                      <a:pt x="33" y="7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57" name="Freeform 89"/>
              <p:cNvSpPr>
                <a:spLocks/>
              </p:cNvSpPr>
              <p:nvPr/>
            </p:nvSpPr>
            <p:spPr bwMode="auto">
              <a:xfrm>
                <a:off x="4639" y="1768"/>
                <a:ext cx="117" cy="60"/>
              </a:xfrm>
              <a:custGeom>
                <a:avLst/>
                <a:gdLst>
                  <a:gd name="T0" fmla="*/ 2 w 235"/>
                  <a:gd name="T1" fmla="*/ 52 h 120"/>
                  <a:gd name="T2" fmla="*/ 9 w 235"/>
                  <a:gd name="T3" fmla="*/ 63 h 120"/>
                  <a:gd name="T4" fmla="*/ 20 w 235"/>
                  <a:gd name="T5" fmla="*/ 75 h 120"/>
                  <a:gd name="T6" fmla="*/ 31 w 235"/>
                  <a:gd name="T7" fmla="*/ 85 h 120"/>
                  <a:gd name="T8" fmla="*/ 45 w 235"/>
                  <a:gd name="T9" fmla="*/ 95 h 120"/>
                  <a:gd name="T10" fmla="*/ 60 w 235"/>
                  <a:gd name="T11" fmla="*/ 105 h 120"/>
                  <a:gd name="T12" fmla="*/ 78 w 235"/>
                  <a:gd name="T13" fmla="*/ 112 h 120"/>
                  <a:gd name="T14" fmla="*/ 98 w 235"/>
                  <a:gd name="T15" fmla="*/ 116 h 120"/>
                  <a:gd name="T16" fmla="*/ 121 w 235"/>
                  <a:gd name="T17" fmla="*/ 120 h 120"/>
                  <a:gd name="T18" fmla="*/ 144 w 235"/>
                  <a:gd name="T19" fmla="*/ 120 h 120"/>
                  <a:gd name="T20" fmla="*/ 166 w 235"/>
                  <a:gd name="T21" fmla="*/ 117 h 120"/>
                  <a:gd name="T22" fmla="*/ 186 w 235"/>
                  <a:gd name="T23" fmla="*/ 113 h 120"/>
                  <a:gd name="T24" fmla="*/ 203 w 235"/>
                  <a:gd name="T25" fmla="*/ 107 h 120"/>
                  <a:gd name="T26" fmla="*/ 217 w 235"/>
                  <a:gd name="T27" fmla="*/ 99 h 120"/>
                  <a:gd name="T28" fmla="*/ 227 w 235"/>
                  <a:gd name="T29" fmla="*/ 90 h 120"/>
                  <a:gd name="T30" fmla="*/ 233 w 235"/>
                  <a:gd name="T31" fmla="*/ 78 h 120"/>
                  <a:gd name="T32" fmla="*/ 235 w 235"/>
                  <a:gd name="T33" fmla="*/ 67 h 120"/>
                  <a:gd name="T34" fmla="*/ 232 w 235"/>
                  <a:gd name="T35" fmla="*/ 55 h 120"/>
                  <a:gd name="T36" fmla="*/ 225 w 235"/>
                  <a:gd name="T37" fmla="*/ 44 h 120"/>
                  <a:gd name="T38" fmla="*/ 213 w 235"/>
                  <a:gd name="T39" fmla="*/ 32 h 120"/>
                  <a:gd name="T40" fmla="*/ 198 w 235"/>
                  <a:gd name="T41" fmla="*/ 23 h 120"/>
                  <a:gd name="T42" fmla="*/ 181 w 235"/>
                  <a:gd name="T43" fmla="*/ 15 h 120"/>
                  <a:gd name="T44" fmla="*/ 161 w 235"/>
                  <a:gd name="T45" fmla="*/ 8 h 120"/>
                  <a:gd name="T46" fmla="*/ 138 w 235"/>
                  <a:gd name="T47" fmla="*/ 2 h 120"/>
                  <a:gd name="T48" fmla="*/ 115 w 235"/>
                  <a:gd name="T49" fmla="*/ 0 h 120"/>
                  <a:gd name="T50" fmla="*/ 91 w 235"/>
                  <a:gd name="T51" fmla="*/ 0 h 120"/>
                  <a:gd name="T52" fmla="*/ 68 w 235"/>
                  <a:gd name="T53" fmla="*/ 2 h 120"/>
                  <a:gd name="T54" fmla="*/ 46 w 235"/>
                  <a:gd name="T55" fmla="*/ 7 h 120"/>
                  <a:gd name="T56" fmla="*/ 28 w 235"/>
                  <a:gd name="T57" fmla="*/ 14 h 120"/>
                  <a:gd name="T58" fmla="*/ 14 w 235"/>
                  <a:gd name="T59" fmla="*/ 22 h 120"/>
                  <a:gd name="T60" fmla="*/ 3 w 235"/>
                  <a:gd name="T61" fmla="*/ 31 h 120"/>
                  <a:gd name="T62" fmla="*/ 0 w 235"/>
                  <a:gd name="T63" fmla="*/ 41 h 120"/>
                  <a:gd name="T64" fmla="*/ 2 w 235"/>
                  <a:gd name="T65" fmla="*/ 5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35" h="120">
                    <a:moveTo>
                      <a:pt x="2" y="52"/>
                    </a:moveTo>
                    <a:lnTo>
                      <a:pt x="9" y="63"/>
                    </a:lnTo>
                    <a:lnTo>
                      <a:pt x="20" y="75"/>
                    </a:lnTo>
                    <a:lnTo>
                      <a:pt x="31" y="85"/>
                    </a:lnTo>
                    <a:lnTo>
                      <a:pt x="45" y="95"/>
                    </a:lnTo>
                    <a:lnTo>
                      <a:pt x="60" y="105"/>
                    </a:lnTo>
                    <a:lnTo>
                      <a:pt x="78" y="112"/>
                    </a:lnTo>
                    <a:lnTo>
                      <a:pt x="98" y="116"/>
                    </a:lnTo>
                    <a:lnTo>
                      <a:pt x="121" y="120"/>
                    </a:lnTo>
                    <a:lnTo>
                      <a:pt x="144" y="120"/>
                    </a:lnTo>
                    <a:lnTo>
                      <a:pt x="166" y="117"/>
                    </a:lnTo>
                    <a:lnTo>
                      <a:pt x="186" y="113"/>
                    </a:lnTo>
                    <a:lnTo>
                      <a:pt x="203" y="107"/>
                    </a:lnTo>
                    <a:lnTo>
                      <a:pt x="217" y="99"/>
                    </a:lnTo>
                    <a:lnTo>
                      <a:pt x="227" y="90"/>
                    </a:lnTo>
                    <a:lnTo>
                      <a:pt x="233" y="78"/>
                    </a:lnTo>
                    <a:lnTo>
                      <a:pt x="235" y="67"/>
                    </a:lnTo>
                    <a:lnTo>
                      <a:pt x="232" y="55"/>
                    </a:lnTo>
                    <a:lnTo>
                      <a:pt x="225" y="44"/>
                    </a:lnTo>
                    <a:lnTo>
                      <a:pt x="213" y="32"/>
                    </a:lnTo>
                    <a:lnTo>
                      <a:pt x="198" y="23"/>
                    </a:lnTo>
                    <a:lnTo>
                      <a:pt x="181" y="15"/>
                    </a:lnTo>
                    <a:lnTo>
                      <a:pt x="161" y="8"/>
                    </a:lnTo>
                    <a:lnTo>
                      <a:pt x="138" y="2"/>
                    </a:lnTo>
                    <a:lnTo>
                      <a:pt x="115" y="0"/>
                    </a:lnTo>
                    <a:lnTo>
                      <a:pt x="91" y="0"/>
                    </a:lnTo>
                    <a:lnTo>
                      <a:pt x="68" y="2"/>
                    </a:lnTo>
                    <a:lnTo>
                      <a:pt x="46" y="7"/>
                    </a:lnTo>
                    <a:lnTo>
                      <a:pt x="28" y="14"/>
                    </a:lnTo>
                    <a:lnTo>
                      <a:pt x="14" y="22"/>
                    </a:lnTo>
                    <a:lnTo>
                      <a:pt x="3" y="31"/>
                    </a:lnTo>
                    <a:lnTo>
                      <a:pt x="0" y="41"/>
                    </a:lnTo>
                    <a:lnTo>
                      <a:pt x="2" y="5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58" name="Freeform 90"/>
              <p:cNvSpPr>
                <a:spLocks/>
              </p:cNvSpPr>
              <p:nvPr/>
            </p:nvSpPr>
            <p:spPr bwMode="auto">
              <a:xfrm>
                <a:off x="4511" y="1444"/>
                <a:ext cx="513" cy="497"/>
              </a:xfrm>
              <a:custGeom>
                <a:avLst/>
                <a:gdLst>
                  <a:gd name="T0" fmla="*/ 50 w 1027"/>
                  <a:gd name="T1" fmla="*/ 107 h 994"/>
                  <a:gd name="T2" fmla="*/ 81 w 1027"/>
                  <a:gd name="T3" fmla="*/ 155 h 994"/>
                  <a:gd name="T4" fmla="*/ 107 w 1027"/>
                  <a:gd name="T5" fmla="*/ 232 h 994"/>
                  <a:gd name="T6" fmla="*/ 95 w 1027"/>
                  <a:gd name="T7" fmla="*/ 322 h 994"/>
                  <a:gd name="T8" fmla="*/ 59 w 1027"/>
                  <a:gd name="T9" fmla="*/ 368 h 994"/>
                  <a:gd name="T10" fmla="*/ 44 w 1027"/>
                  <a:gd name="T11" fmla="*/ 388 h 994"/>
                  <a:gd name="T12" fmla="*/ 23 w 1027"/>
                  <a:gd name="T13" fmla="*/ 425 h 994"/>
                  <a:gd name="T14" fmla="*/ 5 w 1027"/>
                  <a:gd name="T15" fmla="*/ 473 h 994"/>
                  <a:gd name="T16" fmla="*/ 0 w 1027"/>
                  <a:gd name="T17" fmla="*/ 527 h 994"/>
                  <a:gd name="T18" fmla="*/ 16 w 1027"/>
                  <a:gd name="T19" fmla="*/ 582 h 994"/>
                  <a:gd name="T20" fmla="*/ 62 w 1027"/>
                  <a:gd name="T21" fmla="*/ 635 h 994"/>
                  <a:gd name="T22" fmla="*/ 150 w 1027"/>
                  <a:gd name="T23" fmla="*/ 680 h 994"/>
                  <a:gd name="T24" fmla="*/ 232 w 1027"/>
                  <a:gd name="T25" fmla="*/ 703 h 994"/>
                  <a:gd name="T26" fmla="*/ 269 w 1027"/>
                  <a:gd name="T27" fmla="*/ 712 h 994"/>
                  <a:gd name="T28" fmla="*/ 302 w 1027"/>
                  <a:gd name="T29" fmla="*/ 718 h 994"/>
                  <a:gd name="T30" fmla="*/ 334 w 1027"/>
                  <a:gd name="T31" fmla="*/ 725 h 994"/>
                  <a:gd name="T32" fmla="*/ 370 w 1027"/>
                  <a:gd name="T33" fmla="*/ 732 h 994"/>
                  <a:gd name="T34" fmla="*/ 414 w 1027"/>
                  <a:gd name="T35" fmla="*/ 740 h 994"/>
                  <a:gd name="T36" fmla="*/ 467 w 1027"/>
                  <a:gd name="T37" fmla="*/ 750 h 994"/>
                  <a:gd name="T38" fmla="*/ 534 w 1027"/>
                  <a:gd name="T39" fmla="*/ 764 h 994"/>
                  <a:gd name="T40" fmla="*/ 598 w 1027"/>
                  <a:gd name="T41" fmla="*/ 780 h 994"/>
                  <a:gd name="T42" fmla="*/ 644 w 1027"/>
                  <a:gd name="T43" fmla="*/ 799 h 994"/>
                  <a:gd name="T44" fmla="*/ 686 w 1027"/>
                  <a:gd name="T45" fmla="*/ 824 h 994"/>
                  <a:gd name="T46" fmla="*/ 724 w 1027"/>
                  <a:gd name="T47" fmla="*/ 853 h 994"/>
                  <a:gd name="T48" fmla="*/ 755 w 1027"/>
                  <a:gd name="T49" fmla="*/ 883 h 994"/>
                  <a:gd name="T50" fmla="*/ 780 w 1027"/>
                  <a:gd name="T51" fmla="*/ 913 h 994"/>
                  <a:gd name="T52" fmla="*/ 799 w 1027"/>
                  <a:gd name="T53" fmla="*/ 940 h 994"/>
                  <a:gd name="T54" fmla="*/ 809 w 1027"/>
                  <a:gd name="T55" fmla="*/ 962 h 994"/>
                  <a:gd name="T56" fmla="*/ 816 w 1027"/>
                  <a:gd name="T57" fmla="*/ 973 h 994"/>
                  <a:gd name="T58" fmla="*/ 845 w 1027"/>
                  <a:gd name="T59" fmla="*/ 988 h 994"/>
                  <a:gd name="T60" fmla="*/ 891 w 1027"/>
                  <a:gd name="T61" fmla="*/ 994 h 994"/>
                  <a:gd name="T62" fmla="*/ 938 w 1027"/>
                  <a:gd name="T63" fmla="*/ 973 h 994"/>
                  <a:gd name="T64" fmla="*/ 958 w 1027"/>
                  <a:gd name="T65" fmla="*/ 913 h 994"/>
                  <a:gd name="T66" fmla="*/ 961 w 1027"/>
                  <a:gd name="T67" fmla="*/ 751 h 994"/>
                  <a:gd name="T68" fmla="*/ 974 w 1027"/>
                  <a:gd name="T69" fmla="*/ 670 h 994"/>
                  <a:gd name="T70" fmla="*/ 983 w 1027"/>
                  <a:gd name="T71" fmla="*/ 621 h 994"/>
                  <a:gd name="T72" fmla="*/ 994 w 1027"/>
                  <a:gd name="T73" fmla="*/ 567 h 994"/>
                  <a:gd name="T74" fmla="*/ 1006 w 1027"/>
                  <a:gd name="T75" fmla="*/ 514 h 994"/>
                  <a:gd name="T76" fmla="*/ 1015 w 1027"/>
                  <a:gd name="T77" fmla="*/ 474 h 994"/>
                  <a:gd name="T78" fmla="*/ 1026 w 1027"/>
                  <a:gd name="T79" fmla="*/ 378 h 994"/>
                  <a:gd name="T80" fmla="*/ 1022 w 1027"/>
                  <a:gd name="T81" fmla="*/ 238 h 994"/>
                  <a:gd name="T82" fmla="*/ 982 w 1027"/>
                  <a:gd name="T83" fmla="*/ 107 h 994"/>
                  <a:gd name="T84" fmla="*/ 927 w 1027"/>
                  <a:gd name="T85" fmla="*/ 54 h 994"/>
                  <a:gd name="T86" fmla="*/ 894 w 1027"/>
                  <a:gd name="T87" fmla="*/ 39 h 994"/>
                  <a:gd name="T88" fmla="*/ 854 w 1027"/>
                  <a:gd name="T89" fmla="*/ 27 h 994"/>
                  <a:gd name="T90" fmla="*/ 808 w 1027"/>
                  <a:gd name="T91" fmla="*/ 18 h 994"/>
                  <a:gd name="T92" fmla="*/ 757 w 1027"/>
                  <a:gd name="T93" fmla="*/ 9 h 994"/>
                  <a:gd name="T94" fmla="*/ 701 w 1027"/>
                  <a:gd name="T95" fmla="*/ 4 h 994"/>
                  <a:gd name="T96" fmla="*/ 641 w 1027"/>
                  <a:gd name="T97" fmla="*/ 1 h 994"/>
                  <a:gd name="T98" fmla="*/ 579 w 1027"/>
                  <a:gd name="T99" fmla="*/ 0 h 994"/>
                  <a:gd name="T100" fmla="*/ 514 w 1027"/>
                  <a:gd name="T101" fmla="*/ 3 h 994"/>
                  <a:gd name="T102" fmla="*/ 447 w 1027"/>
                  <a:gd name="T103" fmla="*/ 7 h 994"/>
                  <a:gd name="T104" fmla="*/ 382 w 1027"/>
                  <a:gd name="T105" fmla="*/ 14 h 994"/>
                  <a:gd name="T106" fmla="*/ 315 w 1027"/>
                  <a:gd name="T107" fmla="*/ 23 h 994"/>
                  <a:gd name="T108" fmla="*/ 250 w 1027"/>
                  <a:gd name="T109" fmla="*/ 36 h 994"/>
                  <a:gd name="T110" fmla="*/ 187 w 1027"/>
                  <a:gd name="T111" fmla="*/ 51 h 994"/>
                  <a:gd name="T112" fmla="*/ 127 w 1027"/>
                  <a:gd name="T113" fmla="*/ 68 h 994"/>
                  <a:gd name="T114" fmla="*/ 70 w 1027"/>
                  <a:gd name="T115" fmla="*/ 89 h 9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27" h="994">
                    <a:moveTo>
                      <a:pt x="44" y="100"/>
                    </a:moveTo>
                    <a:lnTo>
                      <a:pt x="50" y="107"/>
                    </a:lnTo>
                    <a:lnTo>
                      <a:pt x="64" y="126"/>
                    </a:lnTo>
                    <a:lnTo>
                      <a:pt x="81" y="155"/>
                    </a:lnTo>
                    <a:lnTo>
                      <a:pt x="97" y="190"/>
                    </a:lnTo>
                    <a:lnTo>
                      <a:pt x="107" y="232"/>
                    </a:lnTo>
                    <a:lnTo>
                      <a:pt x="109" y="277"/>
                    </a:lnTo>
                    <a:lnTo>
                      <a:pt x="95" y="322"/>
                    </a:lnTo>
                    <a:lnTo>
                      <a:pt x="61" y="365"/>
                    </a:lnTo>
                    <a:lnTo>
                      <a:pt x="59" y="368"/>
                    </a:lnTo>
                    <a:lnTo>
                      <a:pt x="53" y="376"/>
                    </a:lnTo>
                    <a:lnTo>
                      <a:pt x="44" y="388"/>
                    </a:lnTo>
                    <a:lnTo>
                      <a:pt x="34" y="405"/>
                    </a:lnTo>
                    <a:lnTo>
                      <a:pt x="23" y="425"/>
                    </a:lnTo>
                    <a:lnTo>
                      <a:pt x="13" y="447"/>
                    </a:lnTo>
                    <a:lnTo>
                      <a:pt x="5" y="473"/>
                    </a:lnTo>
                    <a:lnTo>
                      <a:pt x="0" y="499"/>
                    </a:lnTo>
                    <a:lnTo>
                      <a:pt x="0" y="527"/>
                    </a:lnTo>
                    <a:lnTo>
                      <a:pt x="5" y="554"/>
                    </a:lnTo>
                    <a:lnTo>
                      <a:pt x="16" y="582"/>
                    </a:lnTo>
                    <a:lnTo>
                      <a:pt x="35" y="610"/>
                    </a:lnTo>
                    <a:lnTo>
                      <a:pt x="62" y="635"/>
                    </a:lnTo>
                    <a:lnTo>
                      <a:pt x="100" y="659"/>
                    </a:lnTo>
                    <a:lnTo>
                      <a:pt x="150" y="680"/>
                    </a:lnTo>
                    <a:lnTo>
                      <a:pt x="211" y="698"/>
                    </a:lnTo>
                    <a:lnTo>
                      <a:pt x="232" y="703"/>
                    </a:lnTo>
                    <a:lnTo>
                      <a:pt x="251" y="708"/>
                    </a:lnTo>
                    <a:lnTo>
                      <a:pt x="269" y="712"/>
                    </a:lnTo>
                    <a:lnTo>
                      <a:pt x="286" y="716"/>
                    </a:lnTo>
                    <a:lnTo>
                      <a:pt x="302" y="718"/>
                    </a:lnTo>
                    <a:lnTo>
                      <a:pt x="318" y="721"/>
                    </a:lnTo>
                    <a:lnTo>
                      <a:pt x="334" y="725"/>
                    </a:lnTo>
                    <a:lnTo>
                      <a:pt x="352" y="728"/>
                    </a:lnTo>
                    <a:lnTo>
                      <a:pt x="370" y="732"/>
                    </a:lnTo>
                    <a:lnTo>
                      <a:pt x="391" y="735"/>
                    </a:lnTo>
                    <a:lnTo>
                      <a:pt x="414" y="740"/>
                    </a:lnTo>
                    <a:lnTo>
                      <a:pt x="438" y="744"/>
                    </a:lnTo>
                    <a:lnTo>
                      <a:pt x="467" y="750"/>
                    </a:lnTo>
                    <a:lnTo>
                      <a:pt x="498" y="757"/>
                    </a:lnTo>
                    <a:lnTo>
                      <a:pt x="534" y="764"/>
                    </a:lnTo>
                    <a:lnTo>
                      <a:pt x="574" y="773"/>
                    </a:lnTo>
                    <a:lnTo>
                      <a:pt x="598" y="780"/>
                    </a:lnTo>
                    <a:lnTo>
                      <a:pt x="621" y="788"/>
                    </a:lnTo>
                    <a:lnTo>
                      <a:pt x="644" y="799"/>
                    </a:lnTo>
                    <a:lnTo>
                      <a:pt x="666" y="810"/>
                    </a:lnTo>
                    <a:lnTo>
                      <a:pt x="686" y="824"/>
                    </a:lnTo>
                    <a:lnTo>
                      <a:pt x="705" y="838"/>
                    </a:lnTo>
                    <a:lnTo>
                      <a:pt x="724" y="853"/>
                    </a:lnTo>
                    <a:lnTo>
                      <a:pt x="740" y="868"/>
                    </a:lnTo>
                    <a:lnTo>
                      <a:pt x="755" y="883"/>
                    </a:lnTo>
                    <a:lnTo>
                      <a:pt x="769" y="899"/>
                    </a:lnTo>
                    <a:lnTo>
                      <a:pt x="780" y="913"/>
                    </a:lnTo>
                    <a:lnTo>
                      <a:pt x="791" y="926"/>
                    </a:lnTo>
                    <a:lnTo>
                      <a:pt x="799" y="940"/>
                    </a:lnTo>
                    <a:lnTo>
                      <a:pt x="805" y="952"/>
                    </a:lnTo>
                    <a:lnTo>
                      <a:pt x="809" y="962"/>
                    </a:lnTo>
                    <a:lnTo>
                      <a:pt x="811" y="970"/>
                    </a:lnTo>
                    <a:lnTo>
                      <a:pt x="816" y="973"/>
                    </a:lnTo>
                    <a:lnTo>
                      <a:pt x="828" y="979"/>
                    </a:lnTo>
                    <a:lnTo>
                      <a:pt x="845" y="988"/>
                    </a:lnTo>
                    <a:lnTo>
                      <a:pt x="867" y="993"/>
                    </a:lnTo>
                    <a:lnTo>
                      <a:pt x="891" y="994"/>
                    </a:lnTo>
                    <a:lnTo>
                      <a:pt x="915" y="989"/>
                    </a:lnTo>
                    <a:lnTo>
                      <a:pt x="938" y="973"/>
                    </a:lnTo>
                    <a:lnTo>
                      <a:pt x="958" y="945"/>
                    </a:lnTo>
                    <a:lnTo>
                      <a:pt x="958" y="913"/>
                    </a:lnTo>
                    <a:lnTo>
                      <a:pt x="959" y="837"/>
                    </a:lnTo>
                    <a:lnTo>
                      <a:pt x="961" y="751"/>
                    </a:lnTo>
                    <a:lnTo>
                      <a:pt x="969" y="690"/>
                    </a:lnTo>
                    <a:lnTo>
                      <a:pt x="974" y="670"/>
                    </a:lnTo>
                    <a:lnTo>
                      <a:pt x="979" y="647"/>
                    </a:lnTo>
                    <a:lnTo>
                      <a:pt x="983" y="621"/>
                    </a:lnTo>
                    <a:lnTo>
                      <a:pt x="989" y="595"/>
                    </a:lnTo>
                    <a:lnTo>
                      <a:pt x="994" y="567"/>
                    </a:lnTo>
                    <a:lnTo>
                      <a:pt x="999" y="539"/>
                    </a:lnTo>
                    <a:lnTo>
                      <a:pt x="1006" y="514"/>
                    </a:lnTo>
                    <a:lnTo>
                      <a:pt x="1013" y="489"/>
                    </a:lnTo>
                    <a:lnTo>
                      <a:pt x="1015" y="474"/>
                    </a:lnTo>
                    <a:lnTo>
                      <a:pt x="1021" y="435"/>
                    </a:lnTo>
                    <a:lnTo>
                      <a:pt x="1026" y="378"/>
                    </a:lnTo>
                    <a:lnTo>
                      <a:pt x="1027" y="310"/>
                    </a:lnTo>
                    <a:lnTo>
                      <a:pt x="1022" y="238"/>
                    </a:lnTo>
                    <a:lnTo>
                      <a:pt x="1009" y="167"/>
                    </a:lnTo>
                    <a:lnTo>
                      <a:pt x="982" y="107"/>
                    </a:lnTo>
                    <a:lnTo>
                      <a:pt x="941" y="62"/>
                    </a:lnTo>
                    <a:lnTo>
                      <a:pt x="927" y="54"/>
                    </a:lnTo>
                    <a:lnTo>
                      <a:pt x="912" y="46"/>
                    </a:lnTo>
                    <a:lnTo>
                      <a:pt x="894" y="39"/>
                    </a:lnTo>
                    <a:lnTo>
                      <a:pt x="875" y="34"/>
                    </a:lnTo>
                    <a:lnTo>
                      <a:pt x="854" y="27"/>
                    </a:lnTo>
                    <a:lnTo>
                      <a:pt x="832" y="22"/>
                    </a:lnTo>
                    <a:lnTo>
                      <a:pt x="808" y="18"/>
                    </a:lnTo>
                    <a:lnTo>
                      <a:pt x="783" y="13"/>
                    </a:lnTo>
                    <a:lnTo>
                      <a:pt x="757" y="9"/>
                    </a:lnTo>
                    <a:lnTo>
                      <a:pt x="730" y="6"/>
                    </a:lnTo>
                    <a:lnTo>
                      <a:pt x="701" y="4"/>
                    </a:lnTo>
                    <a:lnTo>
                      <a:pt x="671" y="3"/>
                    </a:lnTo>
                    <a:lnTo>
                      <a:pt x="641" y="1"/>
                    </a:lnTo>
                    <a:lnTo>
                      <a:pt x="610" y="0"/>
                    </a:lnTo>
                    <a:lnTo>
                      <a:pt x="579" y="0"/>
                    </a:lnTo>
                    <a:lnTo>
                      <a:pt x="546" y="1"/>
                    </a:lnTo>
                    <a:lnTo>
                      <a:pt x="514" y="3"/>
                    </a:lnTo>
                    <a:lnTo>
                      <a:pt x="481" y="5"/>
                    </a:lnTo>
                    <a:lnTo>
                      <a:pt x="447" y="7"/>
                    </a:lnTo>
                    <a:lnTo>
                      <a:pt x="414" y="11"/>
                    </a:lnTo>
                    <a:lnTo>
                      <a:pt x="382" y="14"/>
                    </a:lnTo>
                    <a:lnTo>
                      <a:pt x="348" y="19"/>
                    </a:lnTo>
                    <a:lnTo>
                      <a:pt x="315" y="23"/>
                    </a:lnTo>
                    <a:lnTo>
                      <a:pt x="283" y="29"/>
                    </a:lnTo>
                    <a:lnTo>
                      <a:pt x="250" y="36"/>
                    </a:lnTo>
                    <a:lnTo>
                      <a:pt x="218" y="43"/>
                    </a:lnTo>
                    <a:lnTo>
                      <a:pt x="187" y="51"/>
                    </a:lnTo>
                    <a:lnTo>
                      <a:pt x="157" y="59"/>
                    </a:lnTo>
                    <a:lnTo>
                      <a:pt x="127" y="68"/>
                    </a:lnTo>
                    <a:lnTo>
                      <a:pt x="98" y="79"/>
                    </a:lnTo>
                    <a:lnTo>
                      <a:pt x="70" y="89"/>
                    </a:lnTo>
                    <a:lnTo>
                      <a:pt x="44" y="1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59" name="Freeform 91"/>
              <p:cNvSpPr>
                <a:spLocks/>
              </p:cNvSpPr>
              <p:nvPr/>
            </p:nvSpPr>
            <p:spPr bwMode="auto">
              <a:xfrm>
                <a:off x="4539" y="1464"/>
                <a:ext cx="468" cy="474"/>
              </a:xfrm>
              <a:custGeom>
                <a:avLst/>
                <a:gdLst>
                  <a:gd name="T0" fmla="*/ 68 w 935"/>
                  <a:gd name="T1" fmla="*/ 85 h 947"/>
                  <a:gd name="T2" fmla="*/ 93 w 935"/>
                  <a:gd name="T3" fmla="*/ 132 h 947"/>
                  <a:gd name="T4" fmla="*/ 113 w 935"/>
                  <a:gd name="T5" fmla="*/ 208 h 947"/>
                  <a:gd name="T6" fmla="*/ 98 w 935"/>
                  <a:gd name="T7" fmla="*/ 295 h 947"/>
                  <a:gd name="T8" fmla="*/ 65 w 935"/>
                  <a:gd name="T9" fmla="*/ 337 h 947"/>
                  <a:gd name="T10" fmla="*/ 50 w 935"/>
                  <a:gd name="T11" fmla="*/ 355 h 947"/>
                  <a:gd name="T12" fmla="*/ 28 w 935"/>
                  <a:gd name="T13" fmla="*/ 385 h 947"/>
                  <a:gd name="T14" fmla="*/ 8 w 935"/>
                  <a:gd name="T15" fmla="*/ 426 h 947"/>
                  <a:gd name="T16" fmla="*/ 0 w 935"/>
                  <a:gd name="T17" fmla="*/ 472 h 947"/>
                  <a:gd name="T18" fmla="*/ 12 w 935"/>
                  <a:gd name="T19" fmla="*/ 522 h 947"/>
                  <a:gd name="T20" fmla="*/ 53 w 935"/>
                  <a:gd name="T21" fmla="*/ 571 h 947"/>
                  <a:gd name="T22" fmla="*/ 133 w 935"/>
                  <a:gd name="T23" fmla="*/ 615 h 947"/>
                  <a:gd name="T24" fmla="*/ 192 w 935"/>
                  <a:gd name="T25" fmla="*/ 635 h 947"/>
                  <a:gd name="T26" fmla="*/ 208 w 935"/>
                  <a:gd name="T27" fmla="*/ 638 h 947"/>
                  <a:gd name="T28" fmla="*/ 238 w 935"/>
                  <a:gd name="T29" fmla="*/ 644 h 947"/>
                  <a:gd name="T30" fmla="*/ 280 w 935"/>
                  <a:gd name="T31" fmla="*/ 651 h 947"/>
                  <a:gd name="T32" fmla="*/ 327 w 935"/>
                  <a:gd name="T33" fmla="*/ 658 h 947"/>
                  <a:gd name="T34" fmla="*/ 380 w 935"/>
                  <a:gd name="T35" fmla="*/ 666 h 947"/>
                  <a:gd name="T36" fmla="*/ 434 w 935"/>
                  <a:gd name="T37" fmla="*/ 674 h 947"/>
                  <a:gd name="T38" fmla="*/ 487 w 935"/>
                  <a:gd name="T39" fmla="*/ 681 h 947"/>
                  <a:gd name="T40" fmla="*/ 542 w 935"/>
                  <a:gd name="T41" fmla="*/ 687 h 947"/>
                  <a:gd name="T42" fmla="*/ 599 w 935"/>
                  <a:gd name="T43" fmla="*/ 708 h 947"/>
                  <a:gd name="T44" fmla="*/ 648 w 935"/>
                  <a:gd name="T45" fmla="*/ 740 h 947"/>
                  <a:gd name="T46" fmla="*/ 691 w 935"/>
                  <a:gd name="T47" fmla="*/ 779 h 947"/>
                  <a:gd name="T48" fmla="*/ 727 w 935"/>
                  <a:gd name="T49" fmla="*/ 820 h 947"/>
                  <a:gd name="T50" fmla="*/ 756 w 935"/>
                  <a:gd name="T51" fmla="*/ 860 h 947"/>
                  <a:gd name="T52" fmla="*/ 778 w 935"/>
                  <a:gd name="T53" fmla="*/ 895 h 947"/>
                  <a:gd name="T54" fmla="*/ 794 w 935"/>
                  <a:gd name="T55" fmla="*/ 919 h 947"/>
                  <a:gd name="T56" fmla="*/ 801 w 935"/>
                  <a:gd name="T57" fmla="*/ 929 h 947"/>
                  <a:gd name="T58" fmla="*/ 812 w 935"/>
                  <a:gd name="T59" fmla="*/ 940 h 947"/>
                  <a:gd name="T60" fmla="*/ 832 w 935"/>
                  <a:gd name="T61" fmla="*/ 947 h 947"/>
                  <a:gd name="T62" fmla="*/ 855 w 935"/>
                  <a:gd name="T63" fmla="*/ 933 h 947"/>
                  <a:gd name="T64" fmla="*/ 865 w 935"/>
                  <a:gd name="T65" fmla="*/ 878 h 947"/>
                  <a:gd name="T66" fmla="*/ 861 w 935"/>
                  <a:gd name="T67" fmla="*/ 705 h 947"/>
                  <a:gd name="T68" fmla="*/ 872 w 935"/>
                  <a:gd name="T69" fmla="*/ 618 h 947"/>
                  <a:gd name="T70" fmla="*/ 888 w 935"/>
                  <a:gd name="T71" fmla="*/ 561 h 947"/>
                  <a:gd name="T72" fmla="*/ 904 w 935"/>
                  <a:gd name="T73" fmla="*/ 507 h 947"/>
                  <a:gd name="T74" fmla="*/ 916 w 935"/>
                  <a:gd name="T75" fmla="*/ 465 h 947"/>
                  <a:gd name="T76" fmla="*/ 922 w 935"/>
                  <a:gd name="T77" fmla="*/ 439 h 947"/>
                  <a:gd name="T78" fmla="*/ 933 w 935"/>
                  <a:gd name="T79" fmla="*/ 351 h 947"/>
                  <a:gd name="T80" fmla="*/ 933 w 935"/>
                  <a:gd name="T81" fmla="*/ 223 h 947"/>
                  <a:gd name="T82" fmla="*/ 899 w 935"/>
                  <a:gd name="T83" fmla="*/ 106 h 947"/>
                  <a:gd name="T84" fmla="*/ 849 w 935"/>
                  <a:gd name="T85" fmla="*/ 60 h 947"/>
                  <a:gd name="T86" fmla="*/ 820 w 935"/>
                  <a:gd name="T87" fmla="*/ 46 h 947"/>
                  <a:gd name="T88" fmla="*/ 784 w 935"/>
                  <a:gd name="T89" fmla="*/ 33 h 947"/>
                  <a:gd name="T90" fmla="*/ 743 w 935"/>
                  <a:gd name="T91" fmla="*/ 23 h 947"/>
                  <a:gd name="T92" fmla="*/ 698 w 935"/>
                  <a:gd name="T93" fmla="*/ 14 h 947"/>
                  <a:gd name="T94" fmla="*/ 648 w 935"/>
                  <a:gd name="T95" fmla="*/ 8 h 947"/>
                  <a:gd name="T96" fmla="*/ 595 w 935"/>
                  <a:gd name="T97" fmla="*/ 3 h 947"/>
                  <a:gd name="T98" fmla="*/ 540 w 935"/>
                  <a:gd name="T99" fmla="*/ 0 h 947"/>
                  <a:gd name="T100" fmla="*/ 483 w 935"/>
                  <a:gd name="T101" fmla="*/ 0 h 947"/>
                  <a:gd name="T102" fmla="*/ 424 w 935"/>
                  <a:gd name="T103" fmla="*/ 2 h 947"/>
                  <a:gd name="T104" fmla="*/ 365 w 935"/>
                  <a:gd name="T105" fmla="*/ 7 h 947"/>
                  <a:gd name="T106" fmla="*/ 306 w 935"/>
                  <a:gd name="T107" fmla="*/ 14 h 947"/>
                  <a:gd name="T108" fmla="*/ 249 w 935"/>
                  <a:gd name="T109" fmla="*/ 23 h 947"/>
                  <a:gd name="T110" fmla="*/ 192 w 935"/>
                  <a:gd name="T111" fmla="*/ 35 h 947"/>
                  <a:gd name="T112" fmla="*/ 138 w 935"/>
                  <a:gd name="T113" fmla="*/ 50 h 947"/>
                  <a:gd name="T114" fmla="*/ 87 w 935"/>
                  <a:gd name="T115" fmla="*/ 68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35" h="947">
                    <a:moveTo>
                      <a:pt x="63" y="78"/>
                    </a:moveTo>
                    <a:lnTo>
                      <a:pt x="68" y="85"/>
                    </a:lnTo>
                    <a:lnTo>
                      <a:pt x="79" y="103"/>
                    </a:lnTo>
                    <a:lnTo>
                      <a:pt x="93" y="132"/>
                    </a:lnTo>
                    <a:lnTo>
                      <a:pt x="106" y="168"/>
                    </a:lnTo>
                    <a:lnTo>
                      <a:pt x="113" y="208"/>
                    </a:lnTo>
                    <a:lnTo>
                      <a:pt x="111" y="252"/>
                    </a:lnTo>
                    <a:lnTo>
                      <a:pt x="98" y="295"/>
                    </a:lnTo>
                    <a:lnTo>
                      <a:pt x="68" y="335"/>
                    </a:lnTo>
                    <a:lnTo>
                      <a:pt x="65" y="337"/>
                    </a:lnTo>
                    <a:lnTo>
                      <a:pt x="60" y="344"/>
                    </a:lnTo>
                    <a:lnTo>
                      <a:pt x="50" y="355"/>
                    </a:lnTo>
                    <a:lnTo>
                      <a:pt x="39" y="368"/>
                    </a:lnTo>
                    <a:lnTo>
                      <a:pt x="28" y="385"/>
                    </a:lnTo>
                    <a:lnTo>
                      <a:pt x="17" y="404"/>
                    </a:lnTo>
                    <a:lnTo>
                      <a:pt x="8" y="426"/>
                    </a:lnTo>
                    <a:lnTo>
                      <a:pt x="2" y="448"/>
                    </a:lnTo>
                    <a:lnTo>
                      <a:pt x="0" y="472"/>
                    </a:lnTo>
                    <a:lnTo>
                      <a:pt x="3" y="497"/>
                    </a:lnTo>
                    <a:lnTo>
                      <a:pt x="12" y="522"/>
                    </a:lnTo>
                    <a:lnTo>
                      <a:pt x="28" y="547"/>
                    </a:lnTo>
                    <a:lnTo>
                      <a:pt x="53" y="571"/>
                    </a:lnTo>
                    <a:lnTo>
                      <a:pt x="87" y="594"/>
                    </a:lnTo>
                    <a:lnTo>
                      <a:pt x="133" y="615"/>
                    </a:lnTo>
                    <a:lnTo>
                      <a:pt x="190" y="635"/>
                    </a:lnTo>
                    <a:lnTo>
                      <a:pt x="192" y="635"/>
                    </a:lnTo>
                    <a:lnTo>
                      <a:pt x="198" y="636"/>
                    </a:lnTo>
                    <a:lnTo>
                      <a:pt x="208" y="638"/>
                    </a:lnTo>
                    <a:lnTo>
                      <a:pt x="222" y="640"/>
                    </a:lnTo>
                    <a:lnTo>
                      <a:pt x="238" y="644"/>
                    </a:lnTo>
                    <a:lnTo>
                      <a:pt x="258" y="646"/>
                    </a:lnTo>
                    <a:lnTo>
                      <a:pt x="280" y="651"/>
                    </a:lnTo>
                    <a:lnTo>
                      <a:pt x="303" y="654"/>
                    </a:lnTo>
                    <a:lnTo>
                      <a:pt x="327" y="658"/>
                    </a:lnTo>
                    <a:lnTo>
                      <a:pt x="353" y="662"/>
                    </a:lnTo>
                    <a:lnTo>
                      <a:pt x="380" y="666"/>
                    </a:lnTo>
                    <a:lnTo>
                      <a:pt x="408" y="670"/>
                    </a:lnTo>
                    <a:lnTo>
                      <a:pt x="434" y="674"/>
                    </a:lnTo>
                    <a:lnTo>
                      <a:pt x="461" y="677"/>
                    </a:lnTo>
                    <a:lnTo>
                      <a:pt x="487" y="681"/>
                    </a:lnTo>
                    <a:lnTo>
                      <a:pt x="511" y="683"/>
                    </a:lnTo>
                    <a:lnTo>
                      <a:pt x="542" y="687"/>
                    </a:lnTo>
                    <a:lnTo>
                      <a:pt x="571" y="697"/>
                    </a:lnTo>
                    <a:lnTo>
                      <a:pt x="599" y="708"/>
                    </a:lnTo>
                    <a:lnTo>
                      <a:pt x="624" y="723"/>
                    </a:lnTo>
                    <a:lnTo>
                      <a:pt x="648" y="740"/>
                    </a:lnTo>
                    <a:lnTo>
                      <a:pt x="670" y="759"/>
                    </a:lnTo>
                    <a:lnTo>
                      <a:pt x="691" y="779"/>
                    </a:lnTo>
                    <a:lnTo>
                      <a:pt x="710" y="799"/>
                    </a:lnTo>
                    <a:lnTo>
                      <a:pt x="727" y="820"/>
                    </a:lnTo>
                    <a:lnTo>
                      <a:pt x="742" y="841"/>
                    </a:lnTo>
                    <a:lnTo>
                      <a:pt x="756" y="860"/>
                    </a:lnTo>
                    <a:lnTo>
                      <a:pt x="767" y="879"/>
                    </a:lnTo>
                    <a:lnTo>
                      <a:pt x="778" y="895"/>
                    </a:lnTo>
                    <a:lnTo>
                      <a:pt x="787" y="909"/>
                    </a:lnTo>
                    <a:lnTo>
                      <a:pt x="794" y="919"/>
                    </a:lnTo>
                    <a:lnTo>
                      <a:pt x="799" y="927"/>
                    </a:lnTo>
                    <a:lnTo>
                      <a:pt x="801" y="929"/>
                    </a:lnTo>
                    <a:lnTo>
                      <a:pt x="805" y="934"/>
                    </a:lnTo>
                    <a:lnTo>
                      <a:pt x="812" y="940"/>
                    </a:lnTo>
                    <a:lnTo>
                      <a:pt x="821" y="944"/>
                    </a:lnTo>
                    <a:lnTo>
                      <a:pt x="832" y="947"/>
                    </a:lnTo>
                    <a:lnTo>
                      <a:pt x="843" y="943"/>
                    </a:lnTo>
                    <a:lnTo>
                      <a:pt x="855" y="933"/>
                    </a:lnTo>
                    <a:lnTo>
                      <a:pt x="867" y="913"/>
                    </a:lnTo>
                    <a:lnTo>
                      <a:pt x="865" y="878"/>
                    </a:lnTo>
                    <a:lnTo>
                      <a:pt x="862" y="796"/>
                    </a:lnTo>
                    <a:lnTo>
                      <a:pt x="861" y="705"/>
                    </a:lnTo>
                    <a:lnTo>
                      <a:pt x="865" y="645"/>
                    </a:lnTo>
                    <a:lnTo>
                      <a:pt x="872" y="618"/>
                    </a:lnTo>
                    <a:lnTo>
                      <a:pt x="880" y="590"/>
                    </a:lnTo>
                    <a:lnTo>
                      <a:pt x="888" y="561"/>
                    </a:lnTo>
                    <a:lnTo>
                      <a:pt x="897" y="533"/>
                    </a:lnTo>
                    <a:lnTo>
                      <a:pt x="904" y="507"/>
                    </a:lnTo>
                    <a:lnTo>
                      <a:pt x="911" y="484"/>
                    </a:lnTo>
                    <a:lnTo>
                      <a:pt x="916" y="465"/>
                    </a:lnTo>
                    <a:lnTo>
                      <a:pt x="919" y="451"/>
                    </a:lnTo>
                    <a:lnTo>
                      <a:pt x="922" y="439"/>
                    </a:lnTo>
                    <a:lnTo>
                      <a:pt x="927" y="403"/>
                    </a:lnTo>
                    <a:lnTo>
                      <a:pt x="933" y="351"/>
                    </a:lnTo>
                    <a:lnTo>
                      <a:pt x="935" y="289"/>
                    </a:lnTo>
                    <a:lnTo>
                      <a:pt x="933" y="223"/>
                    </a:lnTo>
                    <a:lnTo>
                      <a:pt x="922" y="161"/>
                    </a:lnTo>
                    <a:lnTo>
                      <a:pt x="899" y="106"/>
                    </a:lnTo>
                    <a:lnTo>
                      <a:pt x="862" y="67"/>
                    </a:lnTo>
                    <a:lnTo>
                      <a:pt x="849" y="60"/>
                    </a:lnTo>
                    <a:lnTo>
                      <a:pt x="835" y="52"/>
                    </a:lnTo>
                    <a:lnTo>
                      <a:pt x="820" y="46"/>
                    </a:lnTo>
                    <a:lnTo>
                      <a:pt x="803" y="39"/>
                    </a:lnTo>
                    <a:lnTo>
                      <a:pt x="784" y="33"/>
                    </a:lnTo>
                    <a:lnTo>
                      <a:pt x="765" y="27"/>
                    </a:lnTo>
                    <a:lnTo>
                      <a:pt x="743" y="23"/>
                    </a:lnTo>
                    <a:lnTo>
                      <a:pt x="721" y="18"/>
                    </a:lnTo>
                    <a:lnTo>
                      <a:pt x="698" y="14"/>
                    </a:lnTo>
                    <a:lnTo>
                      <a:pt x="674" y="10"/>
                    </a:lnTo>
                    <a:lnTo>
                      <a:pt x="648" y="8"/>
                    </a:lnTo>
                    <a:lnTo>
                      <a:pt x="622" y="4"/>
                    </a:lnTo>
                    <a:lnTo>
                      <a:pt x="595" y="3"/>
                    </a:lnTo>
                    <a:lnTo>
                      <a:pt x="568" y="1"/>
                    </a:lnTo>
                    <a:lnTo>
                      <a:pt x="540" y="0"/>
                    </a:lnTo>
                    <a:lnTo>
                      <a:pt x="511" y="0"/>
                    </a:lnTo>
                    <a:lnTo>
                      <a:pt x="483" y="0"/>
                    </a:lnTo>
                    <a:lnTo>
                      <a:pt x="453" y="1"/>
                    </a:lnTo>
                    <a:lnTo>
                      <a:pt x="424" y="2"/>
                    </a:lnTo>
                    <a:lnTo>
                      <a:pt x="394" y="3"/>
                    </a:lnTo>
                    <a:lnTo>
                      <a:pt x="365" y="7"/>
                    </a:lnTo>
                    <a:lnTo>
                      <a:pt x="335" y="9"/>
                    </a:lnTo>
                    <a:lnTo>
                      <a:pt x="306" y="14"/>
                    </a:lnTo>
                    <a:lnTo>
                      <a:pt x="276" y="18"/>
                    </a:lnTo>
                    <a:lnTo>
                      <a:pt x="249" y="23"/>
                    </a:lnTo>
                    <a:lnTo>
                      <a:pt x="220" y="29"/>
                    </a:lnTo>
                    <a:lnTo>
                      <a:pt x="192" y="35"/>
                    </a:lnTo>
                    <a:lnTo>
                      <a:pt x="164" y="42"/>
                    </a:lnTo>
                    <a:lnTo>
                      <a:pt x="138" y="50"/>
                    </a:lnTo>
                    <a:lnTo>
                      <a:pt x="113" y="58"/>
                    </a:lnTo>
                    <a:lnTo>
                      <a:pt x="87" y="68"/>
                    </a:lnTo>
                    <a:lnTo>
                      <a:pt x="63" y="78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60" name="Freeform 92"/>
              <p:cNvSpPr>
                <a:spLocks/>
              </p:cNvSpPr>
              <p:nvPr/>
            </p:nvSpPr>
            <p:spPr bwMode="auto">
              <a:xfrm>
                <a:off x="4767" y="1596"/>
                <a:ext cx="30" cy="54"/>
              </a:xfrm>
              <a:custGeom>
                <a:avLst/>
                <a:gdLst>
                  <a:gd name="T0" fmla="*/ 60 w 60"/>
                  <a:gd name="T1" fmla="*/ 50 h 110"/>
                  <a:gd name="T2" fmla="*/ 58 w 60"/>
                  <a:gd name="T3" fmla="*/ 40 h 110"/>
                  <a:gd name="T4" fmla="*/ 55 w 60"/>
                  <a:gd name="T5" fmla="*/ 29 h 110"/>
                  <a:gd name="T6" fmla="*/ 51 w 60"/>
                  <a:gd name="T7" fmla="*/ 20 h 110"/>
                  <a:gd name="T8" fmla="*/ 46 w 60"/>
                  <a:gd name="T9" fmla="*/ 13 h 110"/>
                  <a:gd name="T10" fmla="*/ 40 w 60"/>
                  <a:gd name="T11" fmla="*/ 7 h 110"/>
                  <a:gd name="T12" fmla="*/ 35 w 60"/>
                  <a:gd name="T13" fmla="*/ 3 h 110"/>
                  <a:gd name="T14" fmla="*/ 29 w 60"/>
                  <a:gd name="T15" fmla="*/ 0 h 110"/>
                  <a:gd name="T16" fmla="*/ 23 w 60"/>
                  <a:gd name="T17" fmla="*/ 0 h 110"/>
                  <a:gd name="T18" fmla="*/ 13 w 60"/>
                  <a:gd name="T19" fmla="*/ 6 h 110"/>
                  <a:gd name="T20" fmla="*/ 5 w 60"/>
                  <a:gd name="T21" fmla="*/ 19 h 110"/>
                  <a:gd name="T22" fmla="*/ 0 w 60"/>
                  <a:gd name="T23" fmla="*/ 37 h 110"/>
                  <a:gd name="T24" fmla="*/ 0 w 60"/>
                  <a:gd name="T25" fmla="*/ 59 h 110"/>
                  <a:gd name="T26" fmla="*/ 2 w 60"/>
                  <a:gd name="T27" fmla="*/ 70 h 110"/>
                  <a:gd name="T28" fmla="*/ 5 w 60"/>
                  <a:gd name="T29" fmla="*/ 80 h 110"/>
                  <a:gd name="T30" fmla="*/ 8 w 60"/>
                  <a:gd name="T31" fmla="*/ 89 h 110"/>
                  <a:gd name="T32" fmla="*/ 14 w 60"/>
                  <a:gd name="T33" fmla="*/ 96 h 110"/>
                  <a:gd name="T34" fmla="*/ 18 w 60"/>
                  <a:gd name="T35" fmla="*/ 103 h 110"/>
                  <a:gd name="T36" fmla="*/ 24 w 60"/>
                  <a:gd name="T37" fmla="*/ 108 h 110"/>
                  <a:gd name="T38" fmla="*/ 30 w 60"/>
                  <a:gd name="T39" fmla="*/ 110 h 110"/>
                  <a:gd name="T40" fmla="*/ 37 w 60"/>
                  <a:gd name="T41" fmla="*/ 110 h 110"/>
                  <a:gd name="T42" fmla="*/ 42 w 60"/>
                  <a:gd name="T43" fmla="*/ 109 h 110"/>
                  <a:gd name="T44" fmla="*/ 46 w 60"/>
                  <a:gd name="T45" fmla="*/ 105 h 110"/>
                  <a:gd name="T46" fmla="*/ 51 w 60"/>
                  <a:gd name="T47" fmla="*/ 102 h 110"/>
                  <a:gd name="T48" fmla="*/ 54 w 60"/>
                  <a:gd name="T49" fmla="*/ 97 h 110"/>
                  <a:gd name="T50" fmla="*/ 55 w 60"/>
                  <a:gd name="T51" fmla="*/ 94 h 110"/>
                  <a:gd name="T52" fmla="*/ 58 w 60"/>
                  <a:gd name="T53" fmla="*/ 83 h 110"/>
                  <a:gd name="T54" fmla="*/ 60 w 60"/>
                  <a:gd name="T55" fmla="*/ 68 h 110"/>
                  <a:gd name="T56" fmla="*/ 60 w 60"/>
                  <a:gd name="T57" fmla="*/ 5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110">
                    <a:moveTo>
                      <a:pt x="60" y="50"/>
                    </a:moveTo>
                    <a:lnTo>
                      <a:pt x="58" y="40"/>
                    </a:lnTo>
                    <a:lnTo>
                      <a:pt x="55" y="29"/>
                    </a:lnTo>
                    <a:lnTo>
                      <a:pt x="51" y="20"/>
                    </a:lnTo>
                    <a:lnTo>
                      <a:pt x="46" y="13"/>
                    </a:lnTo>
                    <a:lnTo>
                      <a:pt x="40" y="7"/>
                    </a:lnTo>
                    <a:lnTo>
                      <a:pt x="35" y="3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3" y="6"/>
                    </a:lnTo>
                    <a:lnTo>
                      <a:pt x="5" y="19"/>
                    </a:lnTo>
                    <a:lnTo>
                      <a:pt x="0" y="37"/>
                    </a:lnTo>
                    <a:lnTo>
                      <a:pt x="0" y="59"/>
                    </a:lnTo>
                    <a:lnTo>
                      <a:pt x="2" y="70"/>
                    </a:lnTo>
                    <a:lnTo>
                      <a:pt x="5" y="80"/>
                    </a:lnTo>
                    <a:lnTo>
                      <a:pt x="8" y="89"/>
                    </a:lnTo>
                    <a:lnTo>
                      <a:pt x="14" y="96"/>
                    </a:lnTo>
                    <a:lnTo>
                      <a:pt x="18" y="103"/>
                    </a:lnTo>
                    <a:lnTo>
                      <a:pt x="24" y="108"/>
                    </a:lnTo>
                    <a:lnTo>
                      <a:pt x="30" y="110"/>
                    </a:lnTo>
                    <a:lnTo>
                      <a:pt x="37" y="110"/>
                    </a:lnTo>
                    <a:lnTo>
                      <a:pt x="42" y="109"/>
                    </a:lnTo>
                    <a:lnTo>
                      <a:pt x="46" y="105"/>
                    </a:lnTo>
                    <a:lnTo>
                      <a:pt x="51" y="102"/>
                    </a:lnTo>
                    <a:lnTo>
                      <a:pt x="54" y="97"/>
                    </a:lnTo>
                    <a:lnTo>
                      <a:pt x="55" y="94"/>
                    </a:lnTo>
                    <a:lnTo>
                      <a:pt x="58" y="83"/>
                    </a:lnTo>
                    <a:lnTo>
                      <a:pt x="60" y="68"/>
                    </a:lnTo>
                    <a:lnTo>
                      <a:pt x="60" y="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61" name="Freeform 93"/>
              <p:cNvSpPr>
                <a:spLocks/>
              </p:cNvSpPr>
              <p:nvPr/>
            </p:nvSpPr>
            <p:spPr bwMode="auto">
              <a:xfrm>
                <a:off x="4624" y="1599"/>
                <a:ext cx="28" cy="51"/>
              </a:xfrm>
              <a:custGeom>
                <a:avLst/>
                <a:gdLst>
                  <a:gd name="T0" fmla="*/ 58 w 58"/>
                  <a:gd name="T1" fmla="*/ 53 h 104"/>
                  <a:gd name="T2" fmla="*/ 57 w 58"/>
                  <a:gd name="T3" fmla="*/ 32 h 104"/>
                  <a:gd name="T4" fmla="*/ 52 w 58"/>
                  <a:gd name="T5" fmla="*/ 16 h 104"/>
                  <a:gd name="T6" fmla="*/ 44 w 58"/>
                  <a:gd name="T7" fmla="*/ 5 h 104"/>
                  <a:gd name="T8" fmla="*/ 32 w 58"/>
                  <a:gd name="T9" fmla="*/ 0 h 104"/>
                  <a:gd name="T10" fmla="*/ 21 w 58"/>
                  <a:gd name="T11" fmla="*/ 4 h 104"/>
                  <a:gd name="T12" fmla="*/ 10 w 58"/>
                  <a:gd name="T13" fmla="*/ 14 h 104"/>
                  <a:gd name="T14" fmla="*/ 4 w 58"/>
                  <a:gd name="T15" fmla="*/ 30 h 104"/>
                  <a:gd name="T16" fmla="*/ 0 w 58"/>
                  <a:gd name="T17" fmla="*/ 50 h 104"/>
                  <a:gd name="T18" fmla="*/ 1 w 58"/>
                  <a:gd name="T19" fmla="*/ 70 h 104"/>
                  <a:gd name="T20" fmla="*/ 6 w 58"/>
                  <a:gd name="T21" fmla="*/ 87 h 104"/>
                  <a:gd name="T22" fmla="*/ 14 w 58"/>
                  <a:gd name="T23" fmla="*/ 99 h 104"/>
                  <a:gd name="T24" fmla="*/ 25 w 58"/>
                  <a:gd name="T25" fmla="*/ 104 h 104"/>
                  <a:gd name="T26" fmla="*/ 30 w 58"/>
                  <a:gd name="T27" fmla="*/ 103 h 104"/>
                  <a:gd name="T28" fmla="*/ 35 w 58"/>
                  <a:gd name="T29" fmla="*/ 102 h 104"/>
                  <a:gd name="T30" fmla="*/ 39 w 58"/>
                  <a:gd name="T31" fmla="*/ 98 h 104"/>
                  <a:gd name="T32" fmla="*/ 43 w 58"/>
                  <a:gd name="T33" fmla="*/ 95 h 104"/>
                  <a:gd name="T34" fmla="*/ 44 w 58"/>
                  <a:gd name="T35" fmla="*/ 92 h 104"/>
                  <a:gd name="T36" fmla="*/ 48 w 58"/>
                  <a:gd name="T37" fmla="*/ 84 h 104"/>
                  <a:gd name="T38" fmla="*/ 54 w 58"/>
                  <a:gd name="T39" fmla="*/ 70 h 104"/>
                  <a:gd name="T40" fmla="*/ 58 w 58"/>
                  <a:gd name="T41" fmla="*/ 5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8" h="104">
                    <a:moveTo>
                      <a:pt x="58" y="53"/>
                    </a:moveTo>
                    <a:lnTo>
                      <a:pt x="57" y="32"/>
                    </a:lnTo>
                    <a:lnTo>
                      <a:pt x="52" y="16"/>
                    </a:lnTo>
                    <a:lnTo>
                      <a:pt x="44" y="5"/>
                    </a:lnTo>
                    <a:lnTo>
                      <a:pt x="32" y="0"/>
                    </a:lnTo>
                    <a:lnTo>
                      <a:pt x="21" y="4"/>
                    </a:lnTo>
                    <a:lnTo>
                      <a:pt x="10" y="14"/>
                    </a:lnTo>
                    <a:lnTo>
                      <a:pt x="4" y="30"/>
                    </a:lnTo>
                    <a:lnTo>
                      <a:pt x="0" y="50"/>
                    </a:lnTo>
                    <a:lnTo>
                      <a:pt x="1" y="70"/>
                    </a:lnTo>
                    <a:lnTo>
                      <a:pt x="6" y="87"/>
                    </a:lnTo>
                    <a:lnTo>
                      <a:pt x="14" y="99"/>
                    </a:lnTo>
                    <a:lnTo>
                      <a:pt x="25" y="104"/>
                    </a:lnTo>
                    <a:lnTo>
                      <a:pt x="30" y="103"/>
                    </a:lnTo>
                    <a:lnTo>
                      <a:pt x="35" y="102"/>
                    </a:lnTo>
                    <a:lnTo>
                      <a:pt x="39" y="98"/>
                    </a:lnTo>
                    <a:lnTo>
                      <a:pt x="43" y="95"/>
                    </a:lnTo>
                    <a:lnTo>
                      <a:pt x="44" y="92"/>
                    </a:lnTo>
                    <a:lnTo>
                      <a:pt x="48" y="84"/>
                    </a:lnTo>
                    <a:lnTo>
                      <a:pt x="54" y="70"/>
                    </a:lnTo>
                    <a:lnTo>
                      <a:pt x="58" y="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62" name="Freeform 94"/>
              <p:cNvSpPr>
                <a:spLocks/>
              </p:cNvSpPr>
              <p:nvPr/>
            </p:nvSpPr>
            <p:spPr bwMode="auto">
              <a:xfrm>
                <a:off x="4633" y="1614"/>
                <a:ext cx="19" cy="32"/>
              </a:xfrm>
              <a:custGeom>
                <a:avLst/>
                <a:gdLst>
                  <a:gd name="T0" fmla="*/ 37 w 37"/>
                  <a:gd name="T1" fmla="*/ 34 h 65"/>
                  <a:gd name="T2" fmla="*/ 37 w 37"/>
                  <a:gd name="T3" fmla="*/ 21 h 65"/>
                  <a:gd name="T4" fmla="*/ 33 w 37"/>
                  <a:gd name="T5" fmla="*/ 10 h 65"/>
                  <a:gd name="T6" fmla="*/ 27 w 37"/>
                  <a:gd name="T7" fmla="*/ 4 h 65"/>
                  <a:gd name="T8" fmla="*/ 20 w 37"/>
                  <a:gd name="T9" fmla="*/ 0 h 65"/>
                  <a:gd name="T10" fmla="*/ 13 w 37"/>
                  <a:gd name="T11" fmla="*/ 2 h 65"/>
                  <a:gd name="T12" fmla="*/ 7 w 37"/>
                  <a:gd name="T13" fmla="*/ 9 h 65"/>
                  <a:gd name="T14" fmla="*/ 2 w 37"/>
                  <a:gd name="T15" fmla="*/ 19 h 65"/>
                  <a:gd name="T16" fmla="*/ 0 w 37"/>
                  <a:gd name="T17" fmla="*/ 31 h 65"/>
                  <a:gd name="T18" fmla="*/ 1 w 37"/>
                  <a:gd name="T19" fmla="*/ 44 h 65"/>
                  <a:gd name="T20" fmla="*/ 3 w 37"/>
                  <a:gd name="T21" fmla="*/ 54 h 65"/>
                  <a:gd name="T22" fmla="*/ 9 w 37"/>
                  <a:gd name="T23" fmla="*/ 61 h 65"/>
                  <a:gd name="T24" fmla="*/ 16 w 37"/>
                  <a:gd name="T25" fmla="*/ 65 h 65"/>
                  <a:gd name="T26" fmla="*/ 18 w 37"/>
                  <a:gd name="T27" fmla="*/ 65 h 65"/>
                  <a:gd name="T28" fmla="*/ 22 w 37"/>
                  <a:gd name="T29" fmla="*/ 63 h 65"/>
                  <a:gd name="T30" fmla="*/ 25 w 37"/>
                  <a:gd name="T31" fmla="*/ 61 h 65"/>
                  <a:gd name="T32" fmla="*/ 27 w 37"/>
                  <a:gd name="T33" fmla="*/ 59 h 65"/>
                  <a:gd name="T34" fmla="*/ 28 w 37"/>
                  <a:gd name="T35" fmla="*/ 58 h 65"/>
                  <a:gd name="T36" fmla="*/ 31 w 37"/>
                  <a:gd name="T37" fmla="*/ 53 h 65"/>
                  <a:gd name="T38" fmla="*/ 34 w 37"/>
                  <a:gd name="T39" fmla="*/ 44 h 65"/>
                  <a:gd name="T40" fmla="*/ 37 w 37"/>
                  <a:gd name="T41" fmla="*/ 3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7" h="65">
                    <a:moveTo>
                      <a:pt x="37" y="34"/>
                    </a:moveTo>
                    <a:lnTo>
                      <a:pt x="37" y="21"/>
                    </a:lnTo>
                    <a:lnTo>
                      <a:pt x="33" y="10"/>
                    </a:lnTo>
                    <a:lnTo>
                      <a:pt x="27" y="4"/>
                    </a:lnTo>
                    <a:lnTo>
                      <a:pt x="20" y="0"/>
                    </a:lnTo>
                    <a:lnTo>
                      <a:pt x="13" y="2"/>
                    </a:lnTo>
                    <a:lnTo>
                      <a:pt x="7" y="9"/>
                    </a:lnTo>
                    <a:lnTo>
                      <a:pt x="2" y="19"/>
                    </a:lnTo>
                    <a:lnTo>
                      <a:pt x="0" y="31"/>
                    </a:lnTo>
                    <a:lnTo>
                      <a:pt x="1" y="44"/>
                    </a:lnTo>
                    <a:lnTo>
                      <a:pt x="3" y="54"/>
                    </a:lnTo>
                    <a:lnTo>
                      <a:pt x="9" y="61"/>
                    </a:lnTo>
                    <a:lnTo>
                      <a:pt x="16" y="65"/>
                    </a:lnTo>
                    <a:lnTo>
                      <a:pt x="18" y="65"/>
                    </a:lnTo>
                    <a:lnTo>
                      <a:pt x="22" y="63"/>
                    </a:lnTo>
                    <a:lnTo>
                      <a:pt x="25" y="61"/>
                    </a:lnTo>
                    <a:lnTo>
                      <a:pt x="27" y="59"/>
                    </a:lnTo>
                    <a:lnTo>
                      <a:pt x="28" y="58"/>
                    </a:lnTo>
                    <a:lnTo>
                      <a:pt x="31" y="53"/>
                    </a:lnTo>
                    <a:lnTo>
                      <a:pt x="34" y="44"/>
                    </a:lnTo>
                    <a:lnTo>
                      <a:pt x="37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63" name="Freeform 95"/>
              <p:cNvSpPr>
                <a:spLocks/>
              </p:cNvSpPr>
              <p:nvPr/>
            </p:nvSpPr>
            <p:spPr bwMode="auto">
              <a:xfrm>
                <a:off x="4630" y="1633"/>
                <a:ext cx="62" cy="70"/>
              </a:xfrm>
              <a:custGeom>
                <a:avLst/>
                <a:gdLst>
                  <a:gd name="T0" fmla="*/ 107 w 122"/>
                  <a:gd name="T1" fmla="*/ 0 h 141"/>
                  <a:gd name="T2" fmla="*/ 105 w 122"/>
                  <a:gd name="T3" fmla="*/ 3 h 141"/>
                  <a:gd name="T4" fmla="*/ 100 w 122"/>
                  <a:gd name="T5" fmla="*/ 9 h 141"/>
                  <a:gd name="T6" fmla="*/ 91 w 122"/>
                  <a:gd name="T7" fmla="*/ 19 h 141"/>
                  <a:gd name="T8" fmla="*/ 78 w 122"/>
                  <a:gd name="T9" fmla="*/ 30 h 141"/>
                  <a:gd name="T10" fmla="*/ 63 w 122"/>
                  <a:gd name="T11" fmla="*/ 43 h 141"/>
                  <a:gd name="T12" fmla="*/ 45 w 122"/>
                  <a:gd name="T13" fmla="*/ 56 h 141"/>
                  <a:gd name="T14" fmla="*/ 24 w 122"/>
                  <a:gd name="T15" fmla="*/ 66 h 141"/>
                  <a:gd name="T16" fmla="*/ 0 w 122"/>
                  <a:gd name="T17" fmla="*/ 74 h 141"/>
                  <a:gd name="T18" fmla="*/ 1 w 122"/>
                  <a:gd name="T19" fmla="*/ 76 h 141"/>
                  <a:gd name="T20" fmla="*/ 3 w 122"/>
                  <a:gd name="T21" fmla="*/ 82 h 141"/>
                  <a:gd name="T22" fmla="*/ 8 w 122"/>
                  <a:gd name="T23" fmla="*/ 90 h 141"/>
                  <a:gd name="T24" fmla="*/ 16 w 122"/>
                  <a:gd name="T25" fmla="*/ 101 h 141"/>
                  <a:gd name="T26" fmla="*/ 26 w 122"/>
                  <a:gd name="T27" fmla="*/ 111 h 141"/>
                  <a:gd name="T28" fmla="*/ 41 w 122"/>
                  <a:gd name="T29" fmla="*/ 122 h 141"/>
                  <a:gd name="T30" fmla="*/ 61 w 122"/>
                  <a:gd name="T31" fmla="*/ 133 h 141"/>
                  <a:gd name="T32" fmla="*/ 86 w 122"/>
                  <a:gd name="T33" fmla="*/ 141 h 141"/>
                  <a:gd name="T34" fmla="*/ 122 w 122"/>
                  <a:gd name="T35" fmla="*/ 139 h 141"/>
                  <a:gd name="T36" fmla="*/ 120 w 122"/>
                  <a:gd name="T37" fmla="*/ 137 h 141"/>
                  <a:gd name="T38" fmla="*/ 114 w 122"/>
                  <a:gd name="T39" fmla="*/ 134 h 141"/>
                  <a:gd name="T40" fmla="*/ 105 w 122"/>
                  <a:gd name="T41" fmla="*/ 129 h 141"/>
                  <a:gd name="T42" fmla="*/ 94 w 122"/>
                  <a:gd name="T43" fmla="*/ 124 h 141"/>
                  <a:gd name="T44" fmla="*/ 82 w 122"/>
                  <a:gd name="T45" fmla="*/ 115 h 141"/>
                  <a:gd name="T46" fmla="*/ 69 w 122"/>
                  <a:gd name="T47" fmla="*/ 107 h 141"/>
                  <a:gd name="T48" fmla="*/ 55 w 122"/>
                  <a:gd name="T49" fmla="*/ 97 h 141"/>
                  <a:gd name="T50" fmla="*/ 44 w 122"/>
                  <a:gd name="T51" fmla="*/ 87 h 141"/>
                  <a:gd name="T52" fmla="*/ 46 w 122"/>
                  <a:gd name="T53" fmla="*/ 84 h 141"/>
                  <a:gd name="T54" fmla="*/ 53 w 122"/>
                  <a:gd name="T55" fmla="*/ 79 h 141"/>
                  <a:gd name="T56" fmla="*/ 62 w 122"/>
                  <a:gd name="T57" fmla="*/ 69 h 141"/>
                  <a:gd name="T58" fmla="*/ 74 w 122"/>
                  <a:gd name="T59" fmla="*/ 58 h 141"/>
                  <a:gd name="T60" fmla="*/ 85 w 122"/>
                  <a:gd name="T61" fmla="*/ 44 h 141"/>
                  <a:gd name="T62" fmla="*/ 96 w 122"/>
                  <a:gd name="T63" fmla="*/ 30 h 141"/>
                  <a:gd name="T64" fmla="*/ 102 w 122"/>
                  <a:gd name="T65" fmla="*/ 15 h 141"/>
                  <a:gd name="T66" fmla="*/ 107 w 122"/>
                  <a:gd name="T67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2" h="141">
                    <a:moveTo>
                      <a:pt x="107" y="0"/>
                    </a:moveTo>
                    <a:lnTo>
                      <a:pt x="105" y="3"/>
                    </a:lnTo>
                    <a:lnTo>
                      <a:pt x="100" y="9"/>
                    </a:lnTo>
                    <a:lnTo>
                      <a:pt x="91" y="19"/>
                    </a:lnTo>
                    <a:lnTo>
                      <a:pt x="78" y="30"/>
                    </a:lnTo>
                    <a:lnTo>
                      <a:pt x="63" y="43"/>
                    </a:lnTo>
                    <a:lnTo>
                      <a:pt x="45" y="56"/>
                    </a:lnTo>
                    <a:lnTo>
                      <a:pt x="24" y="66"/>
                    </a:lnTo>
                    <a:lnTo>
                      <a:pt x="0" y="74"/>
                    </a:lnTo>
                    <a:lnTo>
                      <a:pt x="1" y="76"/>
                    </a:lnTo>
                    <a:lnTo>
                      <a:pt x="3" y="82"/>
                    </a:lnTo>
                    <a:lnTo>
                      <a:pt x="8" y="90"/>
                    </a:lnTo>
                    <a:lnTo>
                      <a:pt x="16" y="101"/>
                    </a:lnTo>
                    <a:lnTo>
                      <a:pt x="26" y="111"/>
                    </a:lnTo>
                    <a:lnTo>
                      <a:pt x="41" y="122"/>
                    </a:lnTo>
                    <a:lnTo>
                      <a:pt x="61" y="133"/>
                    </a:lnTo>
                    <a:lnTo>
                      <a:pt x="86" y="141"/>
                    </a:lnTo>
                    <a:lnTo>
                      <a:pt x="122" y="139"/>
                    </a:lnTo>
                    <a:lnTo>
                      <a:pt x="120" y="137"/>
                    </a:lnTo>
                    <a:lnTo>
                      <a:pt x="114" y="134"/>
                    </a:lnTo>
                    <a:lnTo>
                      <a:pt x="105" y="129"/>
                    </a:lnTo>
                    <a:lnTo>
                      <a:pt x="94" y="124"/>
                    </a:lnTo>
                    <a:lnTo>
                      <a:pt x="82" y="115"/>
                    </a:lnTo>
                    <a:lnTo>
                      <a:pt x="69" y="107"/>
                    </a:lnTo>
                    <a:lnTo>
                      <a:pt x="55" y="97"/>
                    </a:lnTo>
                    <a:lnTo>
                      <a:pt x="44" y="87"/>
                    </a:lnTo>
                    <a:lnTo>
                      <a:pt x="46" y="84"/>
                    </a:lnTo>
                    <a:lnTo>
                      <a:pt x="53" y="79"/>
                    </a:lnTo>
                    <a:lnTo>
                      <a:pt x="62" y="69"/>
                    </a:lnTo>
                    <a:lnTo>
                      <a:pt x="74" y="58"/>
                    </a:lnTo>
                    <a:lnTo>
                      <a:pt x="85" y="44"/>
                    </a:lnTo>
                    <a:lnTo>
                      <a:pt x="96" y="30"/>
                    </a:lnTo>
                    <a:lnTo>
                      <a:pt x="102" y="15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64" name="Freeform 96"/>
              <p:cNvSpPr>
                <a:spLocks/>
              </p:cNvSpPr>
              <p:nvPr/>
            </p:nvSpPr>
            <p:spPr bwMode="auto">
              <a:xfrm>
                <a:off x="4958" y="1574"/>
                <a:ext cx="75" cy="97"/>
              </a:xfrm>
              <a:custGeom>
                <a:avLst/>
                <a:gdLst>
                  <a:gd name="T0" fmla="*/ 0 w 150"/>
                  <a:gd name="T1" fmla="*/ 48 h 193"/>
                  <a:gd name="T2" fmla="*/ 3 w 150"/>
                  <a:gd name="T3" fmla="*/ 46 h 193"/>
                  <a:gd name="T4" fmla="*/ 9 w 150"/>
                  <a:gd name="T5" fmla="*/ 39 h 193"/>
                  <a:gd name="T6" fmla="*/ 18 w 150"/>
                  <a:gd name="T7" fmla="*/ 28 h 193"/>
                  <a:gd name="T8" fmla="*/ 30 w 150"/>
                  <a:gd name="T9" fmla="*/ 18 h 193"/>
                  <a:gd name="T10" fmla="*/ 47 w 150"/>
                  <a:gd name="T11" fmla="*/ 9 h 193"/>
                  <a:gd name="T12" fmla="*/ 63 w 150"/>
                  <a:gd name="T13" fmla="*/ 2 h 193"/>
                  <a:gd name="T14" fmla="*/ 82 w 150"/>
                  <a:gd name="T15" fmla="*/ 0 h 193"/>
                  <a:gd name="T16" fmla="*/ 102 w 150"/>
                  <a:gd name="T17" fmla="*/ 3 h 193"/>
                  <a:gd name="T18" fmla="*/ 105 w 150"/>
                  <a:gd name="T19" fmla="*/ 5 h 193"/>
                  <a:gd name="T20" fmla="*/ 113 w 150"/>
                  <a:gd name="T21" fmla="*/ 10 h 193"/>
                  <a:gd name="T22" fmla="*/ 125 w 150"/>
                  <a:gd name="T23" fmla="*/ 19 h 193"/>
                  <a:gd name="T24" fmla="*/ 136 w 150"/>
                  <a:gd name="T25" fmla="*/ 32 h 193"/>
                  <a:gd name="T26" fmla="*/ 146 w 150"/>
                  <a:gd name="T27" fmla="*/ 49 h 193"/>
                  <a:gd name="T28" fmla="*/ 150 w 150"/>
                  <a:gd name="T29" fmla="*/ 71 h 193"/>
                  <a:gd name="T30" fmla="*/ 149 w 150"/>
                  <a:gd name="T31" fmla="*/ 96 h 193"/>
                  <a:gd name="T32" fmla="*/ 138 w 150"/>
                  <a:gd name="T33" fmla="*/ 126 h 193"/>
                  <a:gd name="T34" fmla="*/ 136 w 150"/>
                  <a:gd name="T35" fmla="*/ 130 h 193"/>
                  <a:gd name="T36" fmla="*/ 132 w 150"/>
                  <a:gd name="T37" fmla="*/ 138 h 193"/>
                  <a:gd name="T38" fmla="*/ 124 w 150"/>
                  <a:gd name="T39" fmla="*/ 148 h 193"/>
                  <a:gd name="T40" fmla="*/ 113 w 150"/>
                  <a:gd name="T41" fmla="*/ 161 h 193"/>
                  <a:gd name="T42" fmla="*/ 101 w 150"/>
                  <a:gd name="T43" fmla="*/ 174 h 193"/>
                  <a:gd name="T44" fmla="*/ 85 w 150"/>
                  <a:gd name="T45" fmla="*/ 185 h 193"/>
                  <a:gd name="T46" fmla="*/ 66 w 150"/>
                  <a:gd name="T47" fmla="*/ 192 h 193"/>
                  <a:gd name="T48" fmla="*/ 44 w 150"/>
                  <a:gd name="T49" fmla="*/ 193 h 193"/>
                  <a:gd name="T50" fmla="*/ 48 w 150"/>
                  <a:gd name="T51" fmla="*/ 189 h 193"/>
                  <a:gd name="T52" fmla="*/ 57 w 150"/>
                  <a:gd name="T53" fmla="*/ 177 h 193"/>
                  <a:gd name="T54" fmla="*/ 68 w 150"/>
                  <a:gd name="T55" fmla="*/ 160 h 193"/>
                  <a:gd name="T56" fmla="*/ 80 w 150"/>
                  <a:gd name="T57" fmla="*/ 138 h 193"/>
                  <a:gd name="T58" fmla="*/ 88 w 150"/>
                  <a:gd name="T59" fmla="*/ 114 h 193"/>
                  <a:gd name="T60" fmla="*/ 90 w 150"/>
                  <a:gd name="T61" fmla="*/ 88 h 193"/>
                  <a:gd name="T62" fmla="*/ 85 w 150"/>
                  <a:gd name="T63" fmla="*/ 64 h 193"/>
                  <a:gd name="T64" fmla="*/ 67 w 150"/>
                  <a:gd name="T65" fmla="*/ 41 h 193"/>
                  <a:gd name="T66" fmla="*/ 66 w 150"/>
                  <a:gd name="T67" fmla="*/ 40 h 193"/>
                  <a:gd name="T68" fmla="*/ 63 w 150"/>
                  <a:gd name="T69" fmla="*/ 39 h 193"/>
                  <a:gd name="T70" fmla="*/ 58 w 150"/>
                  <a:gd name="T71" fmla="*/ 36 h 193"/>
                  <a:gd name="T72" fmla="*/ 50 w 150"/>
                  <a:gd name="T73" fmla="*/ 35 h 193"/>
                  <a:gd name="T74" fmla="*/ 41 w 150"/>
                  <a:gd name="T75" fmla="*/ 34 h 193"/>
                  <a:gd name="T76" fmla="*/ 29 w 150"/>
                  <a:gd name="T77" fmla="*/ 36 h 193"/>
                  <a:gd name="T78" fmla="*/ 15 w 150"/>
                  <a:gd name="T79" fmla="*/ 40 h 193"/>
                  <a:gd name="T80" fmla="*/ 0 w 150"/>
                  <a:gd name="T81" fmla="*/ 48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0" h="193">
                    <a:moveTo>
                      <a:pt x="0" y="48"/>
                    </a:moveTo>
                    <a:lnTo>
                      <a:pt x="3" y="46"/>
                    </a:lnTo>
                    <a:lnTo>
                      <a:pt x="9" y="39"/>
                    </a:lnTo>
                    <a:lnTo>
                      <a:pt x="18" y="28"/>
                    </a:lnTo>
                    <a:lnTo>
                      <a:pt x="30" y="18"/>
                    </a:lnTo>
                    <a:lnTo>
                      <a:pt x="47" y="9"/>
                    </a:lnTo>
                    <a:lnTo>
                      <a:pt x="63" y="2"/>
                    </a:lnTo>
                    <a:lnTo>
                      <a:pt x="82" y="0"/>
                    </a:lnTo>
                    <a:lnTo>
                      <a:pt x="102" y="3"/>
                    </a:lnTo>
                    <a:lnTo>
                      <a:pt x="105" y="5"/>
                    </a:lnTo>
                    <a:lnTo>
                      <a:pt x="113" y="10"/>
                    </a:lnTo>
                    <a:lnTo>
                      <a:pt x="125" y="19"/>
                    </a:lnTo>
                    <a:lnTo>
                      <a:pt x="136" y="32"/>
                    </a:lnTo>
                    <a:lnTo>
                      <a:pt x="146" y="49"/>
                    </a:lnTo>
                    <a:lnTo>
                      <a:pt x="150" y="71"/>
                    </a:lnTo>
                    <a:lnTo>
                      <a:pt x="149" y="96"/>
                    </a:lnTo>
                    <a:lnTo>
                      <a:pt x="138" y="126"/>
                    </a:lnTo>
                    <a:lnTo>
                      <a:pt x="136" y="130"/>
                    </a:lnTo>
                    <a:lnTo>
                      <a:pt x="132" y="138"/>
                    </a:lnTo>
                    <a:lnTo>
                      <a:pt x="124" y="148"/>
                    </a:lnTo>
                    <a:lnTo>
                      <a:pt x="113" y="161"/>
                    </a:lnTo>
                    <a:lnTo>
                      <a:pt x="101" y="174"/>
                    </a:lnTo>
                    <a:lnTo>
                      <a:pt x="85" y="185"/>
                    </a:lnTo>
                    <a:lnTo>
                      <a:pt x="66" y="192"/>
                    </a:lnTo>
                    <a:lnTo>
                      <a:pt x="44" y="193"/>
                    </a:lnTo>
                    <a:lnTo>
                      <a:pt x="48" y="189"/>
                    </a:lnTo>
                    <a:lnTo>
                      <a:pt x="57" y="177"/>
                    </a:lnTo>
                    <a:lnTo>
                      <a:pt x="68" y="160"/>
                    </a:lnTo>
                    <a:lnTo>
                      <a:pt x="80" y="138"/>
                    </a:lnTo>
                    <a:lnTo>
                      <a:pt x="88" y="114"/>
                    </a:lnTo>
                    <a:lnTo>
                      <a:pt x="90" y="88"/>
                    </a:lnTo>
                    <a:lnTo>
                      <a:pt x="85" y="64"/>
                    </a:lnTo>
                    <a:lnTo>
                      <a:pt x="67" y="41"/>
                    </a:lnTo>
                    <a:lnTo>
                      <a:pt x="66" y="40"/>
                    </a:lnTo>
                    <a:lnTo>
                      <a:pt x="63" y="39"/>
                    </a:lnTo>
                    <a:lnTo>
                      <a:pt x="58" y="36"/>
                    </a:lnTo>
                    <a:lnTo>
                      <a:pt x="50" y="35"/>
                    </a:lnTo>
                    <a:lnTo>
                      <a:pt x="41" y="34"/>
                    </a:lnTo>
                    <a:lnTo>
                      <a:pt x="29" y="36"/>
                    </a:lnTo>
                    <a:lnTo>
                      <a:pt x="15" y="4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65" name="Freeform 97"/>
              <p:cNvSpPr>
                <a:spLocks/>
              </p:cNvSpPr>
              <p:nvPr/>
            </p:nvSpPr>
            <p:spPr bwMode="auto">
              <a:xfrm>
                <a:off x="4958" y="1586"/>
                <a:ext cx="64" cy="84"/>
              </a:xfrm>
              <a:custGeom>
                <a:avLst/>
                <a:gdLst>
                  <a:gd name="T0" fmla="*/ 0 w 128"/>
                  <a:gd name="T1" fmla="*/ 29 h 168"/>
                  <a:gd name="T2" fmla="*/ 2 w 128"/>
                  <a:gd name="T3" fmla="*/ 27 h 168"/>
                  <a:gd name="T4" fmla="*/ 5 w 128"/>
                  <a:gd name="T5" fmla="*/ 23 h 168"/>
                  <a:gd name="T6" fmla="*/ 10 w 128"/>
                  <a:gd name="T7" fmla="*/ 18 h 168"/>
                  <a:gd name="T8" fmla="*/ 18 w 128"/>
                  <a:gd name="T9" fmla="*/ 12 h 168"/>
                  <a:gd name="T10" fmla="*/ 29 w 128"/>
                  <a:gd name="T11" fmla="*/ 7 h 168"/>
                  <a:gd name="T12" fmla="*/ 43 w 128"/>
                  <a:gd name="T13" fmla="*/ 2 h 168"/>
                  <a:gd name="T14" fmla="*/ 59 w 128"/>
                  <a:gd name="T15" fmla="*/ 0 h 168"/>
                  <a:gd name="T16" fmla="*/ 80 w 128"/>
                  <a:gd name="T17" fmla="*/ 1 h 168"/>
                  <a:gd name="T18" fmla="*/ 83 w 128"/>
                  <a:gd name="T19" fmla="*/ 2 h 168"/>
                  <a:gd name="T20" fmla="*/ 90 w 128"/>
                  <a:gd name="T21" fmla="*/ 7 h 168"/>
                  <a:gd name="T22" fmla="*/ 101 w 128"/>
                  <a:gd name="T23" fmla="*/ 14 h 168"/>
                  <a:gd name="T24" fmla="*/ 112 w 128"/>
                  <a:gd name="T25" fmla="*/ 23 h 168"/>
                  <a:gd name="T26" fmla="*/ 121 w 128"/>
                  <a:gd name="T27" fmla="*/ 37 h 168"/>
                  <a:gd name="T28" fmla="*/ 127 w 128"/>
                  <a:gd name="T29" fmla="*/ 54 h 168"/>
                  <a:gd name="T30" fmla="*/ 128 w 128"/>
                  <a:gd name="T31" fmla="*/ 75 h 168"/>
                  <a:gd name="T32" fmla="*/ 121 w 128"/>
                  <a:gd name="T33" fmla="*/ 100 h 168"/>
                  <a:gd name="T34" fmla="*/ 120 w 128"/>
                  <a:gd name="T35" fmla="*/ 102 h 168"/>
                  <a:gd name="T36" fmla="*/ 116 w 128"/>
                  <a:gd name="T37" fmla="*/ 109 h 168"/>
                  <a:gd name="T38" fmla="*/ 109 w 128"/>
                  <a:gd name="T39" fmla="*/ 120 h 168"/>
                  <a:gd name="T40" fmla="*/ 100 w 128"/>
                  <a:gd name="T41" fmla="*/ 131 h 168"/>
                  <a:gd name="T42" fmla="*/ 87 w 128"/>
                  <a:gd name="T43" fmla="*/ 143 h 168"/>
                  <a:gd name="T44" fmla="*/ 72 w 128"/>
                  <a:gd name="T45" fmla="*/ 154 h 168"/>
                  <a:gd name="T46" fmla="*/ 56 w 128"/>
                  <a:gd name="T47" fmla="*/ 162 h 168"/>
                  <a:gd name="T48" fmla="*/ 36 w 128"/>
                  <a:gd name="T49" fmla="*/ 168 h 168"/>
                  <a:gd name="T50" fmla="*/ 0 w 128"/>
                  <a:gd name="T51" fmla="*/ 29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28" h="168">
                    <a:moveTo>
                      <a:pt x="0" y="29"/>
                    </a:moveTo>
                    <a:lnTo>
                      <a:pt x="2" y="27"/>
                    </a:lnTo>
                    <a:lnTo>
                      <a:pt x="5" y="23"/>
                    </a:lnTo>
                    <a:lnTo>
                      <a:pt x="10" y="18"/>
                    </a:lnTo>
                    <a:lnTo>
                      <a:pt x="18" y="12"/>
                    </a:lnTo>
                    <a:lnTo>
                      <a:pt x="29" y="7"/>
                    </a:lnTo>
                    <a:lnTo>
                      <a:pt x="43" y="2"/>
                    </a:lnTo>
                    <a:lnTo>
                      <a:pt x="59" y="0"/>
                    </a:lnTo>
                    <a:lnTo>
                      <a:pt x="80" y="1"/>
                    </a:lnTo>
                    <a:lnTo>
                      <a:pt x="83" y="2"/>
                    </a:lnTo>
                    <a:lnTo>
                      <a:pt x="90" y="7"/>
                    </a:lnTo>
                    <a:lnTo>
                      <a:pt x="101" y="14"/>
                    </a:lnTo>
                    <a:lnTo>
                      <a:pt x="112" y="23"/>
                    </a:lnTo>
                    <a:lnTo>
                      <a:pt x="121" y="37"/>
                    </a:lnTo>
                    <a:lnTo>
                      <a:pt x="127" y="54"/>
                    </a:lnTo>
                    <a:lnTo>
                      <a:pt x="128" y="75"/>
                    </a:lnTo>
                    <a:lnTo>
                      <a:pt x="121" y="100"/>
                    </a:lnTo>
                    <a:lnTo>
                      <a:pt x="120" y="102"/>
                    </a:lnTo>
                    <a:lnTo>
                      <a:pt x="116" y="109"/>
                    </a:lnTo>
                    <a:lnTo>
                      <a:pt x="109" y="120"/>
                    </a:lnTo>
                    <a:lnTo>
                      <a:pt x="100" y="131"/>
                    </a:lnTo>
                    <a:lnTo>
                      <a:pt x="87" y="143"/>
                    </a:lnTo>
                    <a:lnTo>
                      <a:pt x="72" y="154"/>
                    </a:lnTo>
                    <a:lnTo>
                      <a:pt x="56" y="162"/>
                    </a:lnTo>
                    <a:lnTo>
                      <a:pt x="36" y="168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66" name="Freeform 98"/>
              <p:cNvSpPr>
                <a:spLocks/>
              </p:cNvSpPr>
              <p:nvPr/>
            </p:nvSpPr>
            <p:spPr bwMode="auto">
              <a:xfrm>
                <a:off x="4974" y="1611"/>
                <a:ext cx="26" cy="27"/>
              </a:xfrm>
              <a:custGeom>
                <a:avLst/>
                <a:gdLst>
                  <a:gd name="T0" fmla="*/ 0 w 52"/>
                  <a:gd name="T1" fmla="*/ 5 h 54"/>
                  <a:gd name="T2" fmla="*/ 2 w 52"/>
                  <a:gd name="T3" fmla="*/ 5 h 54"/>
                  <a:gd name="T4" fmla="*/ 8 w 52"/>
                  <a:gd name="T5" fmla="*/ 7 h 54"/>
                  <a:gd name="T6" fmla="*/ 17 w 52"/>
                  <a:gd name="T7" fmla="*/ 10 h 54"/>
                  <a:gd name="T8" fmla="*/ 25 w 52"/>
                  <a:gd name="T9" fmla="*/ 14 h 54"/>
                  <a:gd name="T10" fmla="*/ 34 w 52"/>
                  <a:gd name="T11" fmla="*/ 20 h 54"/>
                  <a:gd name="T12" fmla="*/ 40 w 52"/>
                  <a:gd name="T13" fmla="*/ 29 h 54"/>
                  <a:gd name="T14" fmla="*/ 43 w 52"/>
                  <a:gd name="T15" fmla="*/ 41 h 54"/>
                  <a:gd name="T16" fmla="*/ 40 w 52"/>
                  <a:gd name="T17" fmla="*/ 54 h 54"/>
                  <a:gd name="T18" fmla="*/ 41 w 52"/>
                  <a:gd name="T19" fmla="*/ 51 h 54"/>
                  <a:gd name="T20" fmla="*/ 46 w 52"/>
                  <a:gd name="T21" fmla="*/ 43 h 54"/>
                  <a:gd name="T22" fmla="*/ 49 w 52"/>
                  <a:gd name="T23" fmla="*/ 33 h 54"/>
                  <a:gd name="T24" fmla="*/ 52 w 52"/>
                  <a:gd name="T25" fmla="*/ 21 h 54"/>
                  <a:gd name="T26" fmla="*/ 49 w 52"/>
                  <a:gd name="T27" fmla="*/ 11 h 54"/>
                  <a:gd name="T28" fmla="*/ 41 w 52"/>
                  <a:gd name="T29" fmla="*/ 3 h 54"/>
                  <a:gd name="T30" fmla="*/ 25 w 52"/>
                  <a:gd name="T31" fmla="*/ 0 h 54"/>
                  <a:gd name="T32" fmla="*/ 0 w 52"/>
                  <a:gd name="T33" fmla="*/ 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2" h="54">
                    <a:moveTo>
                      <a:pt x="0" y="5"/>
                    </a:moveTo>
                    <a:lnTo>
                      <a:pt x="2" y="5"/>
                    </a:lnTo>
                    <a:lnTo>
                      <a:pt x="8" y="7"/>
                    </a:lnTo>
                    <a:lnTo>
                      <a:pt x="17" y="10"/>
                    </a:lnTo>
                    <a:lnTo>
                      <a:pt x="25" y="14"/>
                    </a:lnTo>
                    <a:lnTo>
                      <a:pt x="34" y="20"/>
                    </a:lnTo>
                    <a:lnTo>
                      <a:pt x="40" y="29"/>
                    </a:lnTo>
                    <a:lnTo>
                      <a:pt x="43" y="41"/>
                    </a:lnTo>
                    <a:lnTo>
                      <a:pt x="40" y="54"/>
                    </a:lnTo>
                    <a:lnTo>
                      <a:pt x="41" y="51"/>
                    </a:lnTo>
                    <a:lnTo>
                      <a:pt x="46" y="43"/>
                    </a:lnTo>
                    <a:lnTo>
                      <a:pt x="49" y="33"/>
                    </a:lnTo>
                    <a:lnTo>
                      <a:pt x="52" y="21"/>
                    </a:lnTo>
                    <a:lnTo>
                      <a:pt x="49" y="11"/>
                    </a:lnTo>
                    <a:lnTo>
                      <a:pt x="41" y="3"/>
                    </a:lnTo>
                    <a:lnTo>
                      <a:pt x="25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67" name="Freeform 99"/>
              <p:cNvSpPr>
                <a:spLocks/>
              </p:cNvSpPr>
              <p:nvPr/>
            </p:nvSpPr>
            <p:spPr bwMode="auto">
              <a:xfrm>
                <a:off x="4745" y="1533"/>
                <a:ext cx="111" cy="44"/>
              </a:xfrm>
              <a:custGeom>
                <a:avLst/>
                <a:gdLst>
                  <a:gd name="T0" fmla="*/ 23 w 223"/>
                  <a:gd name="T1" fmla="*/ 51 h 88"/>
                  <a:gd name="T2" fmla="*/ 26 w 223"/>
                  <a:gd name="T3" fmla="*/ 50 h 88"/>
                  <a:gd name="T4" fmla="*/ 32 w 223"/>
                  <a:gd name="T5" fmla="*/ 47 h 88"/>
                  <a:gd name="T6" fmla="*/ 44 w 223"/>
                  <a:gd name="T7" fmla="*/ 44 h 88"/>
                  <a:gd name="T8" fmla="*/ 59 w 223"/>
                  <a:gd name="T9" fmla="*/ 40 h 88"/>
                  <a:gd name="T10" fmla="*/ 76 w 223"/>
                  <a:gd name="T11" fmla="*/ 39 h 88"/>
                  <a:gd name="T12" fmla="*/ 97 w 223"/>
                  <a:gd name="T13" fmla="*/ 39 h 88"/>
                  <a:gd name="T14" fmla="*/ 120 w 223"/>
                  <a:gd name="T15" fmla="*/ 43 h 88"/>
                  <a:gd name="T16" fmla="*/ 145 w 223"/>
                  <a:gd name="T17" fmla="*/ 50 h 88"/>
                  <a:gd name="T18" fmla="*/ 216 w 223"/>
                  <a:gd name="T19" fmla="*/ 88 h 88"/>
                  <a:gd name="T20" fmla="*/ 218 w 223"/>
                  <a:gd name="T21" fmla="*/ 88 h 88"/>
                  <a:gd name="T22" fmla="*/ 221 w 223"/>
                  <a:gd name="T23" fmla="*/ 86 h 88"/>
                  <a:gd name="T24" fmla="*/ 223 w 223"/>
                  <a:gd name="T25" fmla="*/ 83 h 88"/>
                  <a:gd name="T26" fmla="*/ 218 w 223"/>
                  <a:gd name="T27" fmla="*/ 75 h 88"/>
                  <a:gd name="T28" fmla="*/ 210 w 223"/>
                  <a:gd name="T29" fmla="*/ 67 h 88"/>
                  <a:gd name="T30" fmla="*/ 202 w 223"/>
                  <a:gd name="T31" fmla="*/ 58 h 88"/>
                  <a:gd name="T32" fmla="*/ 194 w 223"/>
                  <a:gd name="T33" fmla="*/ 50 h 88"/>
                  <a:gd name="T34" fmla="*/ 185 w 223"/>
                  <a:gd name="T35" fmla="*/ 41 h 88"/>
                  <a:gd name="T36" fmla="*/ 175 w 223"/>
                  <a:gd name="T37" fmla="*/ 33 h 88"/>
                  <a:gd name="T38" fmla="*/ 166 w 223"/>
                  <a:gd name="T39" fmla="*/ 25 h 88"/>
                  <a:gd name="T40" fmla="*/ 156 w 223"/>
                  <a:gd name="T41" fmla="*/ 18 h 88"/>
                  <a:gd name="T42" fmla="*/ 145 w 223"/>
                  <a:gd name="T43" fmla="*/ 12 h 88"/>
                  <a:gd name="T44" fmla="*/ 142 w 223"/>
                  <a:gd name="T45" fmla="*/ 10 h 88"/>
                  <a:gd name="T46" fmla="*/ 133 w 223"/>
                  <a:gd name="T47" fmla="*/ 8 h 88"/>
                  <a:gd name="T48" fmla="*/ 118 w 223"/>
                  <a:gd name="T49" fmla="*/ 5 h 88"/>
                  <a:gd name="T50" fmla="*/ 99 w 223"/>
                  <a:gd name="T51" fmla="*/ 1 h 88"/>
                  <a:gd name="T52" fmla="*/ 79 w 223"/>
                  <a:gd name="T53" fmla="*/ 0 h 88"/>
                  <a:gd name="T54" fmla="*/ 56 w 223"/>
                  <a:gd name="T55" fmla="*/ 1 h 88"/>
                  <a:gd name="T56" fmla="*/ 34 w 223"/>
                  <a:gd name="T57" fmla="*/ 6 h 88"/>
                  <a:gd name="T58" fmla="*/ 12 w 223"/>
                  <a:gd name="T59" fmla="*/ 15 h 88"/>
                  <a:gd name="T60" fmla="*/ 0 w 223"/>
                  <a:gd name="T61" fmla="*/ 8 h 88"/>
                  <a:gd name="T62" fmla="*/ 3 w 223"/>
                  <a:gd name="T63" fmla="*/ 14 h 88"/>
                  <a:gd name="T64" fmla="*/ 7 w 223"/>
                  <a:gd name="T65" fmla="*/ 26 h 88"/>
                  <a:gd name="T66" fmla="*/ 14 w 223"/>
                  <a:gd name="T67" fmla="*/ 41 h 88"/>
                  <a:gd name="T68" fmla="*/ 23 w 223"/>
                  <a:gd name="T69" fmla="*/ 51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23" h="88">
                    <a:moveTo>
                      <a:pt x="23" y="51"/>
                    </a:moveTo>
                    <a:lnTo>
                      <a:pt x="26" y="50"/>
                    </a:lnTo>
                    <a:lnTo>
                      <a:pt x="32" y="47"/>
                    </a:lnTo>
                    <a:lnTo>
                      <a:pt x="44" y="44"/>
                    </a:lnTo>
                    <a:lnTo>
                      <a:pt x="59" y="40"/>
                    </a:lnTo>
                    <a:lnTo>
                      <a:pt x="76" y="39"/>
                    </a:lnTo>
                    <a:lnTo>
                      <a:pt x="97" y="39"/>
                    </a:lnTo>
                    <a:lnTo>
                      <a:pt x="120" y="43"/>
                    </a:lnTo>
                    <a:lnTo>
                      <a:pt x="145" y="50"/>
                    </a:lnTo>
                    <a:lnTo>
                      <a:pt x="216" y="88"/>
                    </a:lnTo>
                    <a:lnTo>
                      <a:pt x="218" y="88"/>
                    </a:lnTo>
                    <a:lnTo>
                      <a:pt x="221" y="86"/>
                    </a:lnTo>
                    <a:lnTo>
                      <a:pt x="223" y="83"/>
                    </a:lnTo>
                    <a:lnTo>
                      <a:pt x="218" y="75"/>
                    </a:lnTo>
                    <a:lnTo>
                      <a:pt x="210" y="67"/>
                    </a:lnTo>
                    <a:lnTo>
                      <a:pt x="202" y="58"/>
                    </a:lnTo>
                    <a:lnTo>
                      <a:pt x="194" y="50"/>
                    </a:lnTo>
                    <a:lnTo>
                      <a:pt x="185" y="41"/>
                    </a:lnTo>
                    <a:lnTo>
                      <a:pt x="175" y="33"/>
                    </a:lnTo>
                    <a:lnTo>
                      <a:pt x="166" y="25"/>
                    </a:lnTo>
                    <a:lnTo>
                      <a:pt x="156" y="18"/>
                    </a:lnTo>
                    <a:lnTo>
                      <a:pt x="145" y="12"/>
                    </a:lnTo>
                    <a:lnTo>
                      <a:pt x="142" y="10"/>
                    </a:lnTo>
                    <a:lnTo>
                      <a:pt x="133" y="8"/>
                    </a:lnTo>
                    <a:lnTo>
                      <a:pt x="118" y="5"/>
                    </a:lnTo>
                    <a:lnTo>
                      <a:pt x="99" y="1"/>
                    </a:lnTo>
                    <a:lnTo>
                      <a:pt x="79" y="0"/>
                    </a:lnTo>
                    <a:lnTo>
                      <a:pt x="56" y="1"/>
                    </a:lnTo>
                    <a:lnTo>
                      <a:pt x="34" y="6"/>
                    </a:lnTo>
                    <a:lnTo>
                      <a:pt x="12" y="15"/>
                    </a:lnTo>
                    <a:lnTo>
                      <a:pt x="0" y="8"/>
                    </a:lnTo>
                    <a:lnTo>
                      <a:pt x="3" y="14"/>
                    </a:lnTo>
                    <a:lnTo>
                      <a:pt x="7" y="26"/>
                    </a:lnTo>
                    <a:lnTo>
                      <a:pt x="14" y="41"/>
                    </a:lnTo>
                    <a:lnTo>
                      <a:pt x="23" y="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68" name="Freeform 100"/>
              <p:cNvSpPr>
                <a:spLocks/>
              </p:cNvSpPr>
              <p:nvPr/>
            </p:nvSpPr>
            <p:spPr bwMode="auto">
              <a:xfrm>
                <a:off x="4568" y="1542"/>
                <a:ext cx="91" cy="40"/>
              </a:xfrm>
              <a:custGeom>
                <a:avLst/>
                <a:gdLst>
                  <a:gd name="T0" fmla="*/ 175 w 184"/>
                  <a:gd name="T1" fmla="*/ 42 h 80"/>
                  <a:gd name="T2" fmla="*/ 173 w 184"/>
                  <a:gd name="T3" fmla="*/ 41 h 80"/>
                  <a:gd name="T4" fmla="*/ 166 w 184"/>
                  <a:gd name="T5" fmla="*/ 39 h 80"/>
                  <a:gd name="T6" fmla="*/ 156 w 184"/>
                  <a:gd name="T7" fmla="*/ 37 h 80"/>
                  <a:gd name="T8" fmla="*/ 142 w 184"/>
                  <a:gd name="T9" fmla="*/ 35 h 80"/>
                  <a:gd name="T10" fmla="*/ 125 w 184"/>
                  <a:gd name="T11" fmla="*/ 35 h 80"/>
                  <a:gd name="T12" fmla="*/ 104 w 184"/>
                  <a:gd name="T13" fmla="*/ 36 h 80"/>
                  <a:gd name="T14" fmla="*/ 82 w 184"/>
                  <a:gd name="T15" fmla="*/ 39 h 80"/>
                  <a:gd name="T16" fmla="*/ 59 w 184"/>
                  <a:gd name="T17" fmla="*/ 46 h 80"/>
                  <a:gd name="T18" fmla="*/ 5 w 184"/>
                  <a:gd name="T19" fmla="*/ 80 h 80"/>
                  <a:gd name="T20" fmla="*/ 4 w 184"/>
                  <a:gd name="T21" fmla="*/ 79 h 80"/>
                  <a:gd name="T22" fmla="*/ 0 w 184"/>
                  <a:gd name="T23" fmla="*/ 74 h 80"/>
                  <a:gd name="T24" fmla="*/ 0 w 184"/>
                  <a:gd name="T25" fmla="*/ 67 h 80"/>
                  <a:gd name="T26" fmla="*/ 5 w 184"/>
                  <a:gd name="T27" fmla="*/ 58 h 80"/>
                  <a:gd name="T28" fmla="*/ 11 w 184"/>
                  <a:gd name="T29" fmla="*/ 51 h 80"/>
                  <a:gd name="T30" fmla="*/ 14 w 184"/>
                  <a:gd name="T31" fmla="*/ 45 h 80"/>
                  <a:gd name="T32" fmla="*/ 18 w 184"/>
                  <a:gd name="T33" fmla="*/ 41 h 80"/>
                  <a:gd name="T34" fmla="*/ 21 w 184"/>
                  <a:gd name="T35" fmla="*/ 36 h 80"/>
                  <a:gd name="T36" fmla="*/ 26 w 184"/>
                  <a:gd name="T37" fmla="*/ 31 h 80"/>
                  <a:gd name="T38" fmla="*/ 30 w 184"/>
                  <a:gd name="T39" fmla="*/ 27 h 80"/>
                  <a:gd name="T40" fmla="*/ 36 w 184"/>
                  <a:gd name="T41" fmla="*/ 21 h 80"/>
                  <a:gd name="T42" fmla="*/ 44 w 184"/>
                  <a:gd name="T43" fmla="*/ 15 h 80"/>
                  <a:gd name="T44" fmla="*/ 46 w 184"/>
                  <a:gd name="T45" fmla="*/ 14 h 80"/>
                  <a:gd name="T46" fmla="*/ 54 w 184"/>
                  <a:gd name="T47" fmla="*/ 11 h 80"/>
                  <a:gd name="T48" fmla="*/ 67 w 184"/>
                  <a:gd name="T49" fmla="*/ 7 h 80"/>
                  <a:gd name="T50" fmla="*/ 82 w 184"/>
                  <a:gd name="T51" fmla="*/ 4 h 80"/>
                  <a:gd name="T52" fmla="*/ 101 w 184"/>
                  <a:gd name="T53" fmla="*/ 0 h 80"/>
                  <a:gd name="T54" fmla="*/ 120 w 184"/>
                  <a:gd name="T55" fmla="*/ 0 h 80"/>
                  <a:gd name="T56" fmla="*/ 141 w 184"/>
                  <a:gd name="T57" fmla="*/ 3 h 80"/>
                  <a:gd name="T58" fmla="*/ 162 w 184"/>
                  <a:gd name="T59" fmla="*/ 9 h 80"/>
                  <a:gd name="T60" fmla="*/ 182 w 184"/>
                  <a:gd name="T61" fmla="*/ 3 h 80"/>
                  <a:gd name="T62" fmla="*/ 182 w 184"/>
                  <a:gd name="T63" fmla="*/ 8 h 80"/>
                  <a:gd name="T64" fmla="*/ 184 w 184"/>
                  <a:gd name="T65" fmla="*/ 20 h 80"/>
                  <a:gd name="T66" fmla="*/ 181 w 184"/>
                  <a:gd name="T67" fmla="*/ 34 h 80"/>
                  <a:gd name="T68" fmla="*/ 175 w 184"/>
                  <a:gd name="T69" fmla="*/ 42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4" h="80">
                    <a:moveTo>
                      <a:pt x="175" y="42"/>
                    </a:moveTo>
                    <a:lnTo>
                      <a:pt x="173" y="41"/>
                    </a:lnTo>
                    <a:lnTo>
                      <a:pt x="166" y="39"/>
                    </a:lnTo>
                    <a:lnTo>
                      <a:pt x="156" y="37"/>
                    </a:lnTo>
                    <a:lnTo>
                      <a:pt x="142" y="35"/>
                    </a:lnTo>
                    <a:lnTo>
                      <a:pt x="125" y="35"/>
                    </a:lnTo>
                    <a:lnTo>
                      <a:pt x="104" y="36"/>
                    </a:lnTo>
                    <a:lnTo>
                      <a:pt x="82" y="39"/>
                    </a:lnTo>
                    <a:lnTo>
                      <a:pt x="59" y="46"/>
                    </a:lnTo>
                    <a:lnTo>
                      <a:pt x="5" y="80"/>
                    </a:lnTo>
                    <a:lnTo>
                      <a:pt x="4" y="79"/>
                    </a:lnTo>
                    <a:lnTo>
                      <a:pt x="0" y="74"/>
                    </a:lnTo>
                    <a:lnTo>
                      <a:pt x="0" y="67"/>
                    </a:lnTo>
                    <a:lnTo>
                      <a:pt x="5" y="58"/>
                    </a:lnTo>
                    <a:lnTo>
                      <a:pt x="11" y="51"/>
                    </a:lnTo>
                    <a:lnTo>
                      <a:pt x="14" y="45"/>
                    </a:lnTo>
                    <a:lnTo>
                      <a:pt x="18" y="41"/>
                    </a:lnTo>
                    <a:lnTo>
                      <a:pt x="21" y="36"/>
                    </a:lnTo>
                    <a:lnTo>
                      <a:pt x="26" y="31"/>
                    </a:lnTo>
                    <a:lnTo>
                      <a:pt x="30" y="27"/>
                    </a:lnTo>
                    <a:lnTo>
                      <a:pt x="36" y="21"/>
                    </a:lnTo>
                    <a:lnTo>
                      <a:pt x="44" y="15"/>
                    </a:lnTo>
                    <a:lnTo>
                      <a:pt x="46" y="14"/>
                    </a:lnTo>
                    <a:lnTo>
                      <a:pt x="54" y="11"/>
                    </a:lnTo>
                    <a:lnTo>
                      <a:pt x="67" y="7"/>
                    </a:lnTo>
                    <a:lnTo>
                      <a:pt x="82" y="4"/>
                    </a:lnTo>
                    <a:lnTo>
                      <a:pt x="101" y="0"/>
                    </a:lnTo>
                    <a:lnTo>
                      <a:pt x="120" y="0"/>
                    </a:lnTo>
                    <a:lnTo>
                      <a:pt x="141" y="3"/>
                    </a:lnTo>
                    <a:lnTo>
                      <a:pt x="162" y="9"/>
                    </a:lnTo>
                    <a:lnTo>
                      <a:pt x="182" y="3"/>
                    </a:lnTo>
                    <a:lnTo>
                      <a:pt x="182" y="8"/>
                    </a:lnTo>
                    <a:lnTo>
                      <a:pt x="184" y="20"/>
                    </a:lnTo>
                    <a:lnTo>
                      <a:pt x="181" y="34"/>
                    </a:lnTo>
                    <a:lnTo>
                      <a:pt x="175" y="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69" name="Freeform 101"/>
              <p:cNvSpPr>
                <a:spLocks/>
              </p:cNvSpPr>
              <p:nvPr/>
            </p:nvSpPr>
            <p:spPr bwMode="auto">
              <a:xfrm>
                <a:off x="4633" y="1721"/>
                <a:ext cx="114" cy="27"/>
              </a:xfrm>
              <a:custGeom>
                <a:avLst/>
                <a:gdLst>
                  <a:gd name="T0" fmla="*/ 79 w 229"/>
                  <a:gd name="T1" fmla="*/ 17 h 53"/>
                  <a:gd name="T2" fmla="*/ 112 w 229"/>
                  <a:gd name="T3" fmla="*/ 0 h 53"/>
                  <a:gd name="T4" fmla="*/ 113 w 229"/>
                  <a:gd name="T5" fmla="*/ 0 h 53"/>
                  <a:gd name="T6" fmla="*/ 118 w 229"/>
                  <a:gd name="T7" fmla="*/ 2 h 53"/>
                  <a:gd name="T8" fmla="*/ 123 w 229"/>
                  <a:gd name="T9" fmla="*/ 4 h 53"/>
                  <a:gd name="T10" fmla="*/ 130 w 229"/>
                  <a:gd name="T11" fmla="*/ 6 h 53"/>
                  <a:gd name="T12" fmla="*/ 138 w 229"/>
                  <a:gd name="T13" fmla="*/ 10 h 53"/>
                  <a:gd name="T14" fmla="*/ 145 w 229"/>
                  <a:gd name="T15" fmla="*/ 13 h 53"/>
                  <a:gd name="T16" fmla="*/ 151 w 229"/>
                  <a:gd name="T17" fmla="*/ 17 h 53"/>
                  <a:gd name="T18" fmla="*/ 157 w 229"/>
                  <a:gd name="T19" fmla="*/ 19 h 53"/>
                  <a:gd name="T20" fmla="*/ 160 w 229"/>
                  <a:gd name="T21" fmla="*/ 19 h 53"/>
                  <a:gd name="T22" fmla="*/ 165 w 229"/>
                  <a:gd name="T23" fmla="*/ 20 h 53"/>
                  <a:gd name="T24" fmla="*/ 173 w 229"/>
                  <a:gd name="T25" fmla="*/ 20 h 53"/>
                  <a:gd name="T26" fmla="*/ 185 w 229"/>
                  <a:gd name="T27" fmla="*/ 21 h 53"/>
                  <a:gd name="T28" fmla="*/ 196 w 229"/>
                  <a:gd name="T29" fmla="*/ 21 h 53"/>
                  <a:gd name="T30" fmla="*/ 208 w 229"/>
                  <a:gd name="T31" fmla="*/ 21 h 53"/>
                  <a:gd name="T32" fmla="*/ 219 w 229"/>
                  <a:gd name="T33" fmla="*/ 20 h 53"/>
                  <a:gd name="T34" fmla="*/ 229 w 229"/>
                  <a:gd name="T35" fmla="*/ 18 h 53"/>
                  <a:gd name="T36" fmla="*/ 228 w 229"/>
                  <a:gd name="T37" fmla="*/ 19 h 53"/>
                  <a:gd name="T38" fmla="*/ 225 w 229"/>
                  <a:gd name="T39" fmla="*/ 23 h 53"/>
                  <a:gd name="T40" fmla="*/ 221 w 229"/>
                  <a:gd name="T41" fmla="*/ 27 h 53"/>
                  <a:gd name="T42" fmla="*/ 214 w 229"/>
                  <a:gd name="T43" fmla="*/ 33 h 53"/>
                  <a:gd name="T44" fmla="*/ 203 w 229"/>
                  <a:gd name="T45" fmla="*/ 40 h 53"/>
                  <a:gd name="T46" fmla="*/ 189 w 229"/>
                  <a:gd name="T47" fmla="*/ 44 h 53"/>
                  <a:gd name="T48" fmla="*/ 172 w 229"/>
                  <a:gd name="T49" fmla="*/ 49 h 53"/>
                  <a:gd name="T50" fmla="*/ 150 w 229"/>
                  <a:gd name="T51" fmla="*/ 51 h 53"/>
                  <a:gd name="T52" fmla="*/ 117 w 229"/>
                  <a:gd name="T53" fmla="*/ 36 h 53"/>
                  <a:gd name="T54" fmla="*/ 89 w 229"/>
                  <a:gd name="T55" fmla="*/ 49 h 53"/>
                  <a:gd name="T56" fmla="*/ 64 w 229"/>
                  <a:gd name="T57" fmla="*/ 38 h 53"/>
                  <a:gd name="T58" fmla="*/ 63 w 229"/>
                  <a:gd name="T59" fmla="*/ 39 h 53"/>
                  <a:gd name="T60" fmla="*/ 59 w 229"/>
                  <a:gd name="T61" fmla="*/ 40 h 53"/>
                  <a:gd name="T62" fmla="*/ 56 w 229"/>
                  <a:gd name="T63" fmla="*/ 42 h 53"/>
                  <a:gd name="T64" fmla="*/ 50 w 229"/>
                  <a:gd name="T65" fmla="*/ 46 h 53"/>
                  <a:gd name="T66" fmla="*/ 44 w 229"/>
                  <a:gd name="T67" fmla="*/ 48 h 53"/>
                  <a:gd name="T68" fmla="*/ 39 w 229"/>
                  <a:gd name="T69" fmla="*/ 50 h 53"/>
                  <a:gd name="T70" fmla="*/ 34 w 229"/>
                  <a:gd name="T71" fmla="*/ 53 h 53"/>
                  <a:gd name="T72" fmla="*/ 29 w 229"/>
                  <a:gd name="T73" fmla="*/ 53 h 53"/>
                  <a:gd name="T74" fmla="*/ 21 w 229"/>
                  <a:gd name="T75" fmla="*/ 50 h 53"/>
                  <a:gd name="T76" fmla="*/ 12 w 229"/>
                  <a:gd name="T77" fmla="*/ 48 h 53"/>
                  <a:gd name="T78" fmla="*/ 4 w 229"/>
                  <a:gd name="T79" fmla="*/ 44 h 53"/>
                  <a:gd name="T80" fmla="*/ 0 w 229"/>
                  <a:gd name="T81" fmla="*/ 43 h 53"/>
                  <a:gd name="T82" fmla="*/ 25 w 229"/>
                  <a:gd name="T83" fmla="*/ 29 h 53"/>
                  <a:gd name="T84" fmla="*/ 50 w 229"/>
                  <a:gd name="T85" fmla="*/ 5 h 53"/>
                  <a:gd name="T86" fmla="*/ 79 w 229"/>
                  <a:gd name="T87" fmla="*/ 1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29" h="53">
                    <a:moveTo>
                      <a:pt x="79" y="17"/>
                    </a:moveTo>
                    <a:lnTo>
                      <a:pt x="112" y="0"/>
                    </a:lnTo>
                    <a:lnTo>
                      <a:pt x="113" y="0"/>
                    </a:lnTo>
                    <a:lnTo>
                      <a:pt x="118" y="2"/>
                    </a:lnTo>
                    <a:lnTo>
                      <a:pt x="123" y="4"/>
                    </a:lnTo>
                    <a:lnTo>
                      <a:pt x="130" y="6"/>
                    </a:lnTo>
                    <a:lnTo>
                      <a:pt x="138" y="10"/>
                    </a:lnTo>
                    <a:lnTo>
                      <a:pt x="145" y="13"/>
                    </a:lnTo>
                    <a:lnTo>
                      <a:pt x="151" y="17"/>
                    </a:lnTo>
                    <a:lnTo>
                      <a:pt x="157" y="19"/>
                    </a:lnTo>
                    <a:lnTo>
                      <a:pt x="160" y="19"/>
                    </a:lnTo>
                    <a:lnTo>
                      <a:pt x="165" y="20"/>
                    </a:lnTo>
                    <a:lnTo>
                      <a:pt x="173" y="20"/>
                    </a:lnTo>
                    <a:lnTo>
                      <a:pt x="185" y="21"/>
                    </a:lnTo>
                    <a:lnTo>
                      <a:pt x="196" y="21"/>
                    </a:lnTo>
                    <a:lnTo>
                      <a:pt x="208" y="21"/>
                    </a:lnTo>
                    <a:lnTo>
                      <a:pt x="219" y="20"/>
                    </a:lnTo>
                    <a:lnTo>
                      <a:pt x="229" y="18"/>
                    </a:lnTo>
                    <a:lnTo>
                      <a:pt x="228" y="19"/>
                    </a:lnTo>
                    <a:lnTo>
                      <a:pt x="225" y="23"/>
                    </a:lnTo>
                    <a:lnTo>
                      <a:pt x="221" y="27"/>
                    </a:lnTo>
                    <a:lnTo>
                      <a:pt x="214" y="33"/>
                    </a:lnTo>
                    <a:lnTo>
                      <a:pt x="203" y="40"/>
                    </a:lnTo>
                    <a:lnTo>
                      <a:pt x="189" y="44"/>
                    </a:lnTo>
                    <a:lnTo>
                      <a:pt x="172" y="49"/>
                    </a:lnTo>
                    <a:lnTo>
                      <a:pt x="150" y="51"/>
                    </a:lnTo>
                    <a:lnTo>
                      <a:pt x="117" y="36"/>
                    </a:lnTo>
                    <a:lnTo>
                      <a:pt x="89" y="49"/>
                    </a:lnTo>
                    <a:lnTo>
                      <a:pt x="64" y="38"/>
                    </a:lnTo>
                    <a:lnTo>
                      <a:pt x="63" y="39"/>
                    </a:lnTo>
                    <a:lnTo>
                      <a:pt x="59" y="40"/>
                    </a:lnTo>
                    <a:lnTo>
                      <a:pt x="56" y="42"/>
                    </a:lnTo>
                    <a:lnTo>
                      <a:pt x="50" y="46"/>
                    </a:lnTo>
                    <a:lnTo>
                      <a:pt x="44" y="48"/>
                    </a:lnTo>
                    <a:lnTo>
                      <a:pt x="39" y="50"/>
                    </a:lnTo>
                    <a:lnTo>
                      <a:pt x="34" y="53"/>
                    </a:lnTo>
                    <a:lnTo>
                      <a:pt x="29" y="53"/>
                    </a:lnTo>
                    <a:lnTo>
                      <a:pt x="21" y="50"/>
                    </a:lnTo>
                    <a:lnTo>
                      <a:pt x="12" y="48"/>
                    </a:lnTo>
                    <a:lnTo>
                      <a:pt x="4" y="44"/>
                    </a:lnTo>
                    <a:lnTo>
                      <a:pt x="0" y="43"/>
                    </a:lnTo>
                    <a:lnTo>
                      <a:pt x="25" y="29"/>
                    </a:lnTo>
                    <a:lnTo>
                      <a:pt x="50" y="5"/>
                    </a:lnTo>
                    <a:lnTo>
                      <a:pt x="79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70" name="Freeform 102"/>
              <p:cNvSpPr>
                <a:spLocks/>
              </p:cNvSpPr>
              <p:nvPr/>
            </p:nvSpPr>
            <p:spPr bwMode="auto">
              <a:xfrm>
                <a:off x="4516" y="1311"/>
                <a:ext cx="533" cy="289"/>
              </a:xfrm>
              <a:custGeom>
                <a:avLst/>
                <a:gdLst>
                  <a:gd name="T0" fmla="*/ 2 w 1065"/>
                  <a:gd name="T1" fmla="*/ 324 h 580"/>
                  <a:gd name="T2" fmla="*/ 0 w 1065"/>
                  <a:gd name="T3" fmla="*/ 293 h 580"/>
                  <a:gd name="T4" fmla="*/ 12 w 1065"/>
                  <a:gd name="T5" fmla="*/ 258 h 580"/>
                  <a:gd name="T6" fmla="*/ 14 w 1065"/>
                  <a:gd name="T7" fmla="*/ 236 h 580"/>
                  <a:gd name="T8" fmla="*/ 33 w 1065"/>
                  <a:gd name="T9" fmla="*/ 199 h 580"/>
                  <a:gd name="T10" fmla="*/ 72 w 1065"/>
                  <a:gd name="T11" fmla="*/ 152 h 580"/>
                  <a:gd name="T12" fmla="*/ 101 w 1065"/>
                  <a:gd name="T13" fmla="*/ 135 h 580"/>
                  <a:gd name="T14" fmla="*/ 141 w 1065"/>
                  <a:gd name="T15" fmla="*/ 118 h 580"/>
                  <a:gd name="T16" fmla="*/ 170 w 1065"/>
                  <a:gd name="T17" fmla="*/ 107 h 580"/>
                  <a:gd name="T18" fmla="*/ 209 w 1065"/>
                  <a:gd name="T19" fmla="*/ 97 h 580"/>
                  <a:gd name="T20" fmla="*/ 253 w 1065"/>
                  <a:gd name="T21" fmla="*/ 70 h 580"/>
                  <a:gd name="T22" fmla="*/ 291 w 1065"/>
                  <a:gd name="T23" fmla="*/ 46 h 580"/>
                  <a:gd name="T24" fmla="*/ 322 w 1065"/>
                  <a:gd name="T25" fmla="*/ 42 h 580"/>
                  <a:gd name="T26" fmla="*/ 354 w 1065"/>
                  <a:gd name="T27" fmla="*/ 34 h 580"/>
                  <a:gd name="T28" fmla="*/ 381 w 1065"/>
                  <a:gd name="T29" fmla="*/ 16 h 580"/>
                  <a:gd name="T30" fmla="*/ 413 w 1065"/>
                  <a:gd name="T31" fmla="*/ 11 h 580"/>
                  <a:gd name="T32" fmla="*/ 455 w 1065"/>
                  <a:gd name="T33" fmla="*/ 6 h 580"/>
                  <a:gd name="T34" fmla="*/ 500 w 1065"/>
                  <a:gd name="T35" fmla="*/ 9 h 580"/>
                  <a:gd name="T36" fmla="*/ 539 w 1065"/>
                  <a:gd name="T37" fmla="*/ 1 h 580"/>
                  <a:gd name="T38" fmla="*/ 579 w 1065"/>
                  <a:gd name="T39" fmla="*/ 6 h 580"/>
                  <a:gd name="T40" fmla="*/ 613 w 1065"/>
                  <a:gd name="T41" fmla="*/ 14 h 580"/>
                  <a:gd name="T42" fmla="*/ 655 w 1065"/>
                  <a:gd name="T43" fmla="*/ 19 h 580"/>
                  <a:gd name="T44" fmla="*/ 673 w 1065"/>
                  <a:gd name="T45" fmla="*/ 25 h 580"/>
                  <a:gd name="T46" fmla="*/ 712 w 1065"/>
                  <a:gd name="T47" fmla="*/ 30 h 580"/>
                  <a:gd name="T48" fmla="*/ 733 w 1065"/>
                  <a:gd name="T49" fmla="*/ 38 h 580"/>
                  <a:gd name="T50" fmla="*/ 776 w 1065"/>
                  <a:gd name="T51" fmla="*/ 40 h 580"/>
                  <a:gd name="T52" fmla="*/ 806 w 1065"/>
                  <a:gd name="T53" fmla="*/ 53 h 580"/>
                  <a:gd name="T54" fmla="*/ 831 w 1065"/>
                  <a:gd name="T55" fmla="*/ 57 h 580"/>
                  <a:gd name="T56" fmla="*/ 869 w 1065"/>
                  <a:gd name="T57" fmla="*/ 87 h 580"/>
                  <a:gd name="T58" fmla="*/ 889 w 1065"/>
                  <a:gd name="T59" fmla="*/ 119 h 580"/>
                  <a:gd name="T60" fmla="*/ 939 w 1065"/>
                  <a:gd name="T61" fmla="*/ 123 h 580"/>
                  <a:gd name="T62" fmla="*/ 961 w 1065"/>
                  <a:gd name="T63" fmla="*/ 156 h 580"/>
                  <a:gd name="T64" fmla="*/ 993 w 1065"/>
                  <a:gd name="T65" fmla="*/ 197 h 580"/>
                  <a:gd name="T66" fmla="*/ 1005 w 1065"/>
                  <a:gd name="T67" fmla="*/ 221 h 580"/>
                  <a:gd name="T68" fmla="*/ 1032 w 1065"/>
                  <a:gd name="T69" fmla="*/ 254 h 580"/>
                  <a:gd name="T70" fmla="*/ 1048 w 1065"/>
                  <a:gd name="T71" fmla="*/ 304 h 580"/>
                  <a:gd name="T72" fmla="*/ 1051 w 1065"/>
                  <a:gd name="T73" fmla="*/ 342 h 580"/>
                  <a:gd name="T74" fmla="*/ 1056 w 1065"/>
                  <a:gd name="T75" fmla="*/ 394 h 580"/>
                  <a:gd name="T76" fmla="*/ 1051 w 1065"/>
                  <a:gd name="T77" fmla="*/ 408 h 580"/>
                  <a:gd name="T78" fmla="*/ 1055 w 1065"/>
                  <a:gd name="T79" fmla="*/ 449 h 580"/>
                  <a:gd name="T80" fmla="*/ 1044 w 1065"/>
                  <a:gd name="T81" fmla="*/ 490 h 580"/>
                  <a:gd name="T82" fmla="*/ 1047 w 1065"/>
                  <a:gd name="T83" fmla="*/ 515 h 580"/>
                  <a:gd name="T84" fmla="*/ 1020 w 1065"/>
                  <a:gd name="T85" fmla="*/ 555 h 580"/>
                  <a:gd name="T86" fmla="*/ 1013 w 1065"/>
                  <a:gd name="T87" fmla="*/ 555 h 580"/>
                  <a:gd name="T88" fmla="*/ 979 w 1065"/>
                  <a:gd name="T89" fmla="*/ 540 h 580"/>
                  <a:gd name="T90" fmla="*/ 915 w 1065"/>
                  <a:gd name="T91" fmla="*/ 549 h 580"/>
                  <a:gd name="T92" fmla="*/ 865 w 1065"/>
                  <a:gd name="T93" fmla="*/ 577 h 580"/>
                  <a:gd name="T94" fmla="*/ 842 w 1065"/>
                  <a:gd name="T95" fmla="*/ 500 h 580"/>
                  <a:gd name="T96" fmla="*/ 795 w 1065"/>
                  <a:gd name="T97" fmla="*/ 398 h 580"/>
                  <a:gd name="T98" fmla="*/ 673 w 1065"/>
                  <a:gd name="T99" fmla="*/ 307 h 580"/>
                  <a:gd name="T100" fmla="*/ 519 w 1065"/>
                  <a:gd name="T101" fmla="*/ 289 h 580"/>
                  <a:gd name="T102" fmla="*/ 396 w 1065"/>
                  <a:gd name="T103" fmla="*/ 294 h 580"/>
                  <a:gd name="T104" fmla="*/ 194 w 1065"/>
                  <a:gd name="T105" fmla="*/ 334 h 580"/>
                  <a:gd name="T106" fmla="*/ 94 w 1065"/>
                  <a:gd name="T107" fmla="*/ 371 h 580"/>
                  <a:gd name="T108" fmla="*/ 49 w 1065"/>
                  <a:gd name="T109" fmla="*/ 405 h 580"/>
                  <a:gd name="T110" fmla="*/ 10 w 1065"/>
                  <a:gd name="T111" fmla="*/ 365 h 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65" h="580">
                    <a:moveTo>
                      <a:pt x="2" y="349"/>
                    </a:moveTo>
                    <a:lnTo>
                      <a:pt x="2" y="345"/>
                    </a:lnTo>
                    <a:lnTo>
                      <a:pt x="2" y="341"/>
                    </a:lnTo>
                    <a:lnTo>
                      <a:pt x="3" y="337"/>
                    </a:lnTo>
                    <a:lnTo>
                      <a:pt x="5" y="333"/>
                    </a:lnTo>
                    <a:lnTo>
                      <a:pt x="4" y="331"/>
                    </a:lnTo>
                    <a:lnTo>
                      <a:pt x="3" y="327"/>
                    </a:lnTo>
                    <a:lnTo>
                      <a:pt x="2" y="324"/>
                    </a:lnTo>
                    <a:lnTo>
                      <a:pt x="1" y="320"/>
                    </a:lnTo>
                    <a:lnTo>
                      <a:pt x="1" y="316"/>
                    </a:lnTo>
                    <a:lnTo>
                      <a:pt x="1" y="311"/>
                    </a:lnTo>
                    <a:lnTo>
                      <a:pt x="3" y="307"/>
                    </a:lnTo>
                    <a:lnTo>
                      <a:pt x="4" y="303"/>
                    </a:lnTo>
                    <a:lnTo>
                      <a:pt x="3" y="300"/>
                    </a:lnTo>
                    <a:lnTo>
                      <a:pt x="1" y="296"/>
                    </a:lnTo>
                    <a:lnTo>
                      <a:pt x="0" y="293"/>
                    </a:lnTo>
                    <a:lnTo>
                      <a:pt x="0" y="289"/>
                    </a:lnTo>
                    <a:lnTo>
                      <a:pt x="0" y="281"/>
                    </a:lnTo>
                    <a:lnTo>
                      <a:pt x="2" y="273"/>
                    </a:lnTo>
                    <a:lnTo>
                      <a:pt x="7" y="266"/>
                    </a:lnTo>
                    <a:lnTo>
                      <a:pt x="12" y="261"/>
                    </a:lnTo>
                    <a:lnTo>
                      <a:pt x="12" y="259"/>
                    </a:lnTo>
                    <a:lnTo>
                      <a:pt x="12" y="258"/>
                    </a:lnTo>
                    <a:lnTo>
                      <a:pt x="12" y="258"/>
                    </a:lnTo>
                    <a:lnTo>
                      <a:pt x="12" y="257"/>
                    </a:lnTo>
                    <a:lnTo>
                      <a:pt x="12" y="252"/>
                    </a:lnTo>
                    <a:lnTo>
                      <a:pt x="12" y="248"/>
                    </a:lnTo>
                    <a:lnTo>
                      <a:pt x="14" y="243"/>
                    </a:lnTo>
                    <a:lnTo>
                      <a:pt x="15" y="240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4" y="236"/>
                    </a:lnTo>
                    <a:lnTo>
                      <a:pt x="14" y="235"/>
                    </a:lnTo>
                    <a:lnTo>
                      <a:pt x="15" y="225"/>
                    </a:lnTo>
                    <a:lnTo>
                      <a:pt x="18" y="214"/>
                    </a:lnTo>
                    <a:lnTo>
                      <a:pt x="25" y="208"/>
                    </a:lnTo>
                    <a:lnTo>
                      <a:pt x="34" y="203"/>
                    </a:lnTo>
                    <a:lnTo>
                      <a:pt x="34" y="202"/>
                    </a:lnTo>
                    <a:lnTo>
                      <a:pt x="34" y="201"/>
                    </a:lnTo>
                    <a:lnTo>
                      <a:pt x="33" y="199"/>
                    </a:lnTo>
                    <a:lnTo>
                      <a:pt x="33" y="198"/>
                    </a:lnTo>
                    <a:lnTo>
                      <a:pt x="33" y="187"/>
                    </a:lnTo>
                    <a:lnTo>
                      <a:pt x="38" y="178"/>
                    </a:lnTo>
                    <a:lnTo>
                      <a:pt x="46" y="169"/>
                    </a:lnTo>
                    <a:lnTo>
                      <a:pt x="56" y="166"/>
                    </a:lnTo>
                    <a:lnTo>
                      <a:pt x="61" y="160"/>
                    </a:lnTo>
                    <a:lnTo>
                      <a:pt x="65" y="156"/>
                    </a:lnTo>
                    <a:lnTo>
                      <a:pt x="72" y="152"/>
                    </a:lnTo>
                    <a:lnTo>
                      <a:pt x="79" y="150"/>
                    </a:lnTo>
                    <a:lnTo>
                      <a:pt x="82" y="150"/>
                    </a:lnTo>
                    <a:lnTo>
                      <a:pt x="83" y="150"/>
                    </a:lnTo>
                    <a:lnTo>
                      <a:pt x="85" y="150"/>
                    </a:lnTo>
                    <a:lnTo>
                      <a:pt x="86" y="150"/>
                    </a:lnTo>
                    <a:lnTo>
                      <a:pt x="90" y="144"/>
                    </a:lnTo>
                    <a:lnTo>
                      <a:pt x="94" y="140"/>
                    </a:lnTo>
                    <a:lnTo>
                      <a:pt x="101" y="135"/>
                    </a:lnTo>
                    <a:lnTo>
                      <a:pt x="108" y="133"/>
                    </a:lnTo>
                    <a:lnTo>
                      <a:pt x="113" y="127"/>
                    </a:lnTo>
                    <a:lnTo>
                      <a:pt x="117" y="122"/>
                    </a:lnTo>
                    <a:lnTo>
                      <a:pt x="123" y="119"/>
                    </a:lnTo>
                    <a:lnTo>
                      <a:pt x="130" y="118"/>
                    </a:lnTo>
                    <a:lnTo>
                      <a:pt x="135" y="118"/>
                    </a:lnTo>
                    <a:lnTo>
                      <a:pt x="138" y="118"/>
                    </a:lnTo>
                    <a:lnTo>
                      <a:pt x="141" y="118"/>
                    </a:lnTo>
                    <a:lnTo>
                      <a:pt x="145" y="119"/>
                    </a:lnTo>
                    <a:lnTo>
                      <a:pt x="148" y="114"/>
                    </a:lnTo>
                    <a:lnTo>
                      <a:pt x="154" y="111"/>
                    </a:lnTo>
                    <a:lnTo>
                      <a:pt x="159" y="108"/>
                    </a:lnTo>
                    <a:lnTo>
                      <a:pt x="166" y="107"/>
                    </a:lnTo>
                    <a:lnTo>
                      <a:pt x="167" y="107"/>
                    </a:lnTo>
                    <a:lnTo>
                      <a:pt x="168" y="107"/>
                    </a:lnTo>
                    <a:lnTo>
                      <a:pt x="170" y="107"/>
                    </a:lnTo>
                    <a:lnTo>
                      <a:pt x="171" y="107"/>
                    </a:lnTo>
                    <a:lnTo>
                      <a:pt x="175" y="103"/>
                    </a:lnTo>
                    <a:lnTo>
                      <a:pt x="181" y="99"/>
                    </a:lnTo>
                    <a:lnTo>
                      <a:pt x="185" y="96"/>
                    </a:lnTo>
                    <a:lnTo>
                      <a:pt x="192" y="95"/>
                    </a:lnTo>
                    <a:lnTo>
                      <a:pt x="198" y="95"/>
                    </a:lnTo>
                    <a:lnTo>
                      <a:pt x="204" y="96"/>
                    </a:lnTo>
                    <a:lnTo>
                      <a:pt x="209" y="97"/>
                    </a:lnTo>
                    <a:lnTo>
                      <a:pt x="214" y="100"/>
                    </a:lnTo>
                    <a:lnTo>
                      <a:pt x="215" y="89"/>
                    </a:lnTo>
                    <a:lnTo>
                      <a:pt x="221" y="80"/>
                    </a:lnTo>
                    <a:lnTo>
                      <a:pt x="229" y="73"/>
                    </a:lnTo>
                    <a:lnTo>
                      <a:pt x="239" y="69"/>
                    </a:lnTo>
                    <a:lnTo>
                      <a:pt x="244" y="69"/>
                    </a:lnTo>
                    <a:lnTo>
                      <a:pt x="249" y="69"/>
                    </a:lnTo>
                    <a:lnTo>
                      <a:pt x="253" y="70"/>
                    </a:lnTo>
                    <a:lnTo>
                      <a:pt x="258" y="73"/>
                    </a:lnTo>
                    <a:lnTo>
                      <a:pt x="261" y="66"/>
                    </a:lnTo>
                    <a:lnTo>
                      <a:pt x="266" y="61"/>
                    </a:lnTo>
                    <a:lnTo>
                      <a:pt x="272" y="57"/>
                    </a:lnTo>
                    <a:lnTo>
                      <a:pt x="279" y="54"/>
                    </a:lnTo>
                    <a:lnTo>
                      <a:pt x="282" y="51"/>
                    </a:lnTo>
                    <a:lnTo>
                      <a:pt x="287" y="49"/>
                    </a:lnTo>
                    <a:lnTo>
                      <a:pt x="291" y="46"/>
                    </a:lnTo>
                    <a:lnTo>
                      <a:pt x="297" y="45"/>
                    </a:lnTo>
                    <a:lnTo>
                      <a:pt x="302" y="45"/>
                    </a:lnTo>
                    <a:lnTo>
                      <a:pt x="305" y="45"/>
                    </a:lnTo>
                    <a:lnTo>
                      <a:pt x="309" y="46"/>
                    </a:lnTo>
                    <a:lnTo>
                      <a:pt x="312" y="47"/>
                    </a:lnTo>
                    <a:lnTo>
                      <a:pt x="315" y="45"/>
                    </a:lnTo>
                    <a:lnTo>
                      <a:pt x="319" y="43"/>
                    </a:lnTo>
                    <a:lnTo>
                      <a:pt x="322" y="42"/>
                    </a:lnTo>
                    <a:lnTo>
                      <a:pt x="327" y="40"/>
                    </a:lnTo>
                    <a:lnTo>
                      <a:pt x="330" y="40"/>
                    </a:lnTo>
                    <a:lnTo>
                      <a:pt x="334" y="40"/>
                    </a:lnTo>
                    <a:lnTo>
                      <a:pt x="337" y="42"/>
                    </a:lnTo>
                    <a:lnTo>
                      <a:pt x="340" y="43"/>
                    </a:lnTo>
                    <a:lnTo>
                      <a:pt x="344" y="38"/>
                    </a:lnTo>
                    <a:lnTo>
                      <a:pt x="349" y="36"/>
                    </a:lnTo>
                    <a:lnTo>
                      <a:pt x="354" y="34"/>
                    </a:lnTo>
                    <a:lnTo>
                      <a:pt x="359" y="32"/>
                    </a:lnTo>
                    <a:lnTo>
                      <a:pt x="360" y="31"/>
                    </a:lnTo>
                    <a:lnTo>
                      <a:pt x="363" y="31"/>
                    </a:lnTo>
                    <a:lnTo>
                      <a:pt x="364" y="31"/>
                    </a:lnTo>
                    <a:lnTo>
                      <a:pt x="365" y="31"/>
                    </a:lnTo>
                    <a:lnTo>
                      <a:pt x="368" y="24"/>
                    </a:lnTo>
                    <a:lnTo>
                      <a:pt x="374" y="20"/>
                    </a:lnTo>
                    <a:lnTo>
                      <a:pt x="381" y="16"/>
                    </a:lnTo>
                    <a:lnTo>
                      <a:pt x="388" y="14"/>
                    </a:lnTo>
                    <a:lnTo>
                      <a:pt x="393" y="14"/>
                    </a:lnTo>
                    <a:lnTo>
                      <a:pt x="396" y="14"/>
                    </a:lnTo>
                    <a:lnTo>
                      <a:pt x="400" y="15"/>
                    </a:lnTo>
                    <a:lnTo>
                      <a:pt x="404" y="16"/>
                    </a:lnTo>
                    <a:lnTo>
                      <a:pt x="407" y="14"/>
                    </a:lnTo>
                    <a:lnTo>
                      <a:pt x="410" y="12"/>
                    </a:lnTo>
                    <a:lnTo>
                      <a:pt x="413" y="11"/>
                    </a:lnTo>
                    <a:lnTo>
                      <a:pt x="418" y="9"/>
                    </a:lnTo>
                    <a:lnTo>
                      <a:pt x="424" y="9"/>
                    </a:lnTo>
                    <a:lnTo>
                      <a:pt x="430" y="11"/>
                    </a:lnTo>
                    <a:lnTo>
                      <a:pt x="435" y="13"/>
                    </a:lnTo>
                    <a:lnTo>
                      <a:pt x="440" y="16"/>
                    </a:lnTo>
                    <a:lnTo>
                      <a:pt x="445" y="12"/>
                    </a:lnTo>
                    <a:lnTo>
                      <a:pt x="449" y="8"/>
                    </a:lnTo>
                    <a:lnTo>
                      <a:pt x="455" y="6"/>
                    </a:lnTo>
                    <a:lnTo>
                      <a:pt x="461" y="5"/>
                    </a:lnTo>
                    <a:lnTo>
                      <a:pt x="469" y="5"/>
                    </a:lnTo>
                    <a:lnTo>
                      <a:pt x="477" y="6"/>
                    </a:lnTo>
                    <a:lnTo>
                      <a:pt x="483" y="11"/>
                    </a:lnTo>
                    <a:lnTo>
                      <a:pt x="488" y="16"/>
                    </a:lnTo>
                    <a:lnTo>
                      <a:pt x="492" y="13"/>
                    </a:lnTo>
                    <a:lnTo>
                      <a:pt x="496" y="11"/>
                    </a:lnTo>
                    <a:lnTo>
                      <a:pt x="500" y="9"/>
                    </a:lnTo>
                    <a:lnTo>
                      <a:pt x="504" y="8"/>
                    </a:lnTo>
                    <a:lnTo>
                      <a:pt x="510" y="8"/>
                    </a:lnTo>
                    <a:lnTo>
                      <a:pt x="515" y="9"/>
                    </a:lnTo>
                    <a:lnTo>
                      <a:pt x="521" y="11"/>
                    </a:lnTo>
                    <a:lnTo>
                      <a:pt x="525" y="14"/>
                    </a:lnTo>
                    <a:lnTo>
                      <a:pt x="529" y="9"/>
                    </a:lnTo>
                    <a:lnTo>
                      <a:pt x="534" y="5"/>
                    </a:lnTo>
                    <a:lnTo>
                      <a:pt x="539" y="1"/>
                    </a:lnTo>
                    <a:lnTo>
                      <a:pt x="546" y="0"/>
                    </a:lnTo>
                    <a:lnTo>
                      <a:pt x="553" y="0"/>
                    </a:lnTo>
                    <a:lnTo>
                      <a:pt x="560" y="1"/>
                    </a:lnTo>
                    <a:lnTo>
                      <a:pt x="566" y="5"/>
                    </a:lnTo>
                    <a:lnTo>
                      <a:pt x="571" y="9"/>
                    </a:lnTo>
                    <a:lnTo>
                      <a:pt x="574" y="8"/>
                    </a:lnTo>
                    <a:lnTo>
                      <a:pt x="577" y="7"/>
                    </a:lnTo>
                    <a:lnTo>
                      <a:pt x="579" y="6"/>
                    </a:lnTo>
                    <a:lnTo>
                      <a:pt x="583" y="5"/>
                    </a:lnTo>
                    <a:lnTo>
                      <a:pt x="590" y="5"/>
                    </a:lnTo>
                    <a:lnTo>
                      <a:pt x="596" y="6"/>
                    </a:lnTo>
                    <a:lnTo>
                      <a:pt x="601" y="9"/>
                    </a:lnTo>
                    <a:lnTo>
                      <a:pt x="607" y="13"/>
                    </a:lnTo>
                    <a:lnTo>
                      <a:pt x="609" y="13"/>
                    </a:lnTo>
                    <a:lnTo>
                      <a:pt x="610" y="14"/>
                    </a:lnTo>
                    <a:lnTo>
                      <a:pt x="613" y="14"/>
                    </a:lnTo>
                    <a:lnTo>
                      <a:pt x="615" y="15"/>
                    </a:lnTo>
                    <a:lnTo>
                      <a:pt x="617" y="13"/>
                    </a:lnTo>
                    <a:lnTo>
                      <a:pt x="621" y="11"/>
                    </a:lnTo>
                    <a:lnTo>
                      <a:pt x="624" y="9"/>
                    </a:lnTo>
                    <a:lnTo>
                      <a:pt x="629" y="8"/>
                    </a:lnTo>
                    <a:lnTo>
                      <a:pt x="639" y="9"/>
                    </a:lnTo>
                    <a:lnTo>
                      <a:pt x="649" y="13"/>
                    </a:lnTo>
                    <a:lnTo>
                      <a:pt x="655" y="19"/>
                    </a:lnTo>
                    <a:lnTo>
                      <a:pt x="660" y="27"/>
                    </a:lnTo>
                    <a:lnTo>
                      <a:pt x="661" y="27"/>
                    </a:lnTo>
                    <a:lnTo>
                      <a:pt x="664" y="25"/>
                    </a:lnTo>
                    <a:lnTo>
                      <a:pt x="665" y="25"/>
                    </a:lnTo>
                    <a:lnTo>
                      <a:pt x="666" y="25"/>
                    </a:lnTo>
                    <a:lnTo>
                      <a:pt x="668" y="25"/>
                    </a:lnTo>
                    <a:lnTo>
                      <a:pt x="670" y="25"/>
                    </a:lnTo>
                    <a:lnTo>
                      <a:pt x="673" y="25"/>
                    </a:lnTo>
                    <a:lnTo>
                      <a:pt x="675" y="25"/>
                    </a:lnTo>
                    <a:lnTo>
                      <a:pt x="678" y="24"/>
                    </a:lnTo>
                    <a:lnTo>
                      <a:pt x="682" y="23"/>
                    </a:lnTo>
                    <a:lnTo>
                      <a:pt x="684" y="22"/>
                    </a:lnTo>
                    <a:lnTo>
                      <a:pt x="688" y="22"/>
                    </a:lnTo>
                    <a:lnTo>
                      <a:pt x="697" y="22"/>
                    </a:lnTo>
                    <a:lnTo>
                      <a:pt x="705" y="24"/>
                    </a:lnTo>
                    <a:lnTo>
                      <a:pt x="712" y="30"/>
                    </a:lnTo>
                    <a:lnTo>
                      <a:pt x="718" y="37"/>
                    </a:lnTo>
                    <a:lnTo>
                      <a:pt x="719" y="37"/>
                    </a:lnTo>
                    <a:lnTo>
                      <a:pt x="720" y="37"/>
                    </a:lnTo>
                    <a:lnTo>
                      <a:pt x="720" y="37"/>
                    </a:lnTo>
                    <a:lnTo>
                      <a:pt x="721" y="37"/>
                    </a:lnTo>
                    <a:lnTo>
                      <a:pt x="726" y="37"/>
                    </a:lnTo>
                    <a:lnTo>
                      <a:pt x="729" y="37"/>
                    </a:lnTo>
                    <a:lnTo>
                      <a:pt x="733" y="38"/>
                    </a:lnTo>
                    <a:lnTo>
                      <a:pt x="737" y="39"/>
                    </a:lnTo>
                    <a:lnTo>
                      <a:pt x="741" y="37"/>
                    </a:lnTo>
                    <a:lnTo>
                      <a:pt x="744" y="35"/>
                    </a:lnTo>
                    <a:lnTo>
                      <a:pt x="748" y="34"/>
                    </a:lnTo>
                    <a:lnTo>
                      <a:pt x="752" y="32"/>
                    </a:lnTo>
                    <a:lnTo>
                      <a:pt x="761" y="32"/>
                    </a:lnTo>
                    <a:lnTo>
                      <a:pt x="770" y="36"/>
                    </a:lnTo>
                    <a:lnTo>
                      <a:pt x="776" y="40"/>
                    </a:lnTo>
                    <a:lnTo>
                      <a:pt x="782" y="49"/>
                    </a:lnTo>
                    <a:lnTo>
                      <a:pt x="783" y="49"/>
                    </a:lnTo>
                    <a:lnTo>
                      <a:pt x="783" y="47"/>
                    </a:lnTo>
                    <a:lnTo>
                      <a:pt x="785" y="47"/>
                    </a:lnTo>
                    <a:lnTo>
                      <a:pt x="785" y="47"/>
                    </a:lnTo>
                    <a:lnTo>
                      <a:pt x="793" y="47"/>
                    </a:lnTo>
                    <a:lnTo>
                      <a:pt x="801" y="50"/>
                    </a:lnTo>
                    <a:lnTo>
                      <a:pt x="806" y="53"/>
                    </a:lnTo>
                    <a:lnTo>
                      <a:pt x="812" y="58"/>
                    </a:lnTo>
                    <a:lnTo>
                      <a:pt x="814" y="59"/>
                    </a:lnTo>
                    <a:lnTo>
                      <a:pt x="817" y="59"/>
                    </a:lnTo>
                    <a:lnTo>
                      <a:pt x="818" y="60"/>
                    </a:lnTo>
                    <a:lnTo>
                      <a:pt x="820" y="61"/>
                    </a:lnTo>
                    <a:lnTo>
                      <a:pt x="824" y="60"/>
                    </a:lnTo>
                    <a:lnTo>
                      <a:pt x="827" y="58"/>
                    </a:lnTo>
                    <a:lnTo>
                      <a:pt x="831" y="57"/>
                    </a:lnTo>
                    <a:lnTo>
                      <a:pt x="834" y="55"/>
                    </a:lnTo>
                    <a:lnTo>
                      <a:pt x="847" y="57"/>
                    </a:lnTo>
                    <a:lnTo>
                      <a:pt x="857" y="61"/>
                    </a:lnTo>
                    <a:lnTo>
                      <a:pt x="864" y="70"/>
                    </a:lnTo>
                    <a:lnTo>
                      <a:pt x="867" y="82"/>
                    </a:lnTo>
                    <a:lnTo>
                      <a:pt x="869" y="83"/>
                    </a:lnTo>
                    <a:lnTo>
                      <a:pt x="869" y="84"/>
                    </a:lnTo>
                    <a:lnTo>
                      <a:pt x="869" y="87"/>
                    </a:lnTo>
                    <a:lnTo>
                      <a:pt x="867" y="88"/>
                    </a:lnTo>
                    <a:lnTo>
                      <a:pt x="876" y="91"/>
                    </a:lnTo>
                    <a:lnTo>
                      <a:pt x="882" y="97"/>
                    </a:lnTo>
                    <a:lnTo>
                      <a:pt x="887" y="104"/>
                    </a:lnTo>
                    <a:lnTo>
                      <a:pt x="889" y="113"/>
                    </a:lnTo>
                    <a:lnTo>
                      <a:pt x="889" y="115"/>
                    </a:lnTo>
                    <a:lnTo>
                      <a:pt x="889" y="117"/>
                    </a:lnTo>
                    <a:lnTo>
                      <a:pt x="889" y="119"/>
                    </a:lnTo>
                    <a:lnTo>
                      <a:pt x="888" y="121"/>
                    </a:lnTo>
                    <a:lnTo>
                      <a:pt x="893" y="117"/>
                    </a:lnTo>
                    <a:lnTo>
                      <a:pt x="897" y="113"/>
                    </a:lnTo>
                    <a:lnTo>
                      <a:pt x="903" y="110"/>
                    </a:lnTo>
                    <a:lnTo>
                      <a:pt x="909" y="108"/>
                    </a:lnTo>
                    <a:lnTo>
                      <a:pt x="920" y="110"/>
                    </a:lnTo>
                    <a:lnTo>
                      <a:pt x="931" y="114"/>
                    </a:lnTo>
                    <a:lnTo>
                      <a:pt x="939" y="123"/>
                    </a:lnTo>
                    <a:lnTo>
                      <a:pt x="942" y="135"/>
                    </a:lnTo>
                    <a:lnTo>
                      <a:pt x="942" y="136"/>
                    </a:lnTo>
                    <a:lnTo>
                      <a:pt x="942" y="138"/>
                    </a:lnTo>
                    <a:lnTo>
                      <a:pt x="942" y="140"/>
                    </a:lnTo>
                    <a:lnTo>
                      <a:pt x="942" y="142"/>
                    </a:lnTo>
                    <a:lnTo>
                      <a:pt x="949" y="144"/>
                    </a:lnTo>
                    <a:lnTo>
                      <a:pt x="956" y="149"/>
                    </a:lnTo>
                    <a:lnTo>
                      <a:pt x="961" y="156"/>
                    </a:lnTo>
                    <a:lnTo>
                      <a:pt x="964" y="163"/>
                    </a:lnTo>
                    <a:lnTo>
                      <a:pt x="975" y="165"/>
                    </a:lnTo>
                    <a:lnTo>
                      <a:pt x="984" y="169"/>
                    </a:lnTo>
                    <a:lnTo>
                      <a:pt x="990" y="178"/>
                    </a:lnTo>
                    <a:lnTo>
                      <a:pt x="993" y="188"/>
                    </a:lnTo>
                    <a:lnTo>
                      <a:pt x="993" y="191"/>
                    </a:lnTo>
                    <a:lnTo>
                      <a:pt x="993" y="194"/>
                    </a:lnTo>
                    <a:lnTo>
                      <a:pt x="993" y="197"/>
                    </a:lnTo>
                    <a:lnTo>
                      <a:pt x="992" y="201"/>
                    </a:lnTo>
                    <a:lnTo>
                      <a:pt x="997" y="204"/>
                    </a:lnTo>
                    <a:lnTo>
                      <a:pt x="1000" y="209"/>
                    </a:lnTo>
                    <a:lnTo>
                      <a:pt x="1003" y="214"/>
                    </a:lnTo>
                    <a:lnTo>
                      <a:pt x="1005" y="220"/>
                    </a:lnTo>
                    <a:lnTo>
                      <a:pt x="1005" y="221"/>
                    </a:lnTo>
                    <a:lnTo>
                      <a:pt x="1005" y="221"/>
                    </a:lnTo>
                    <a:lnTo>
                      <a:pt x="1005" y="221"/>
                    </a:lnTo>
                    <a:lnTo>
                      <a:pt x="1005" y="222"/>
                    </a:lnTo>
                    <a:lnTo>
                      <a:pt x="1015" y="225"/>
                    </a:lnTo>
                    <a:lnTo>
                      <a:pt x="1023" y="231"/>
                    </a:lnTo>
                    <a:lnTo>
                      <a:pt x="1029" y="239"/>
                    </a:lnTo>
                    <a:lnTo>
                      <a:pt x="1032" y="248"/>
                    </a:lnTo>
                    <a:lnTo>
                      <a:pt x="1032" y="250"/>
                    </a:lnTo>
                    <a:lnTo>
                      <a:pt x="1032" y="252"/>
                    </a:lnTo>
                    <a:lnTo>
                      <a:pt x="1032" y="254"/>
                    </a:lnTo>
                    <a:lnTo>
                      <a:pt x="1032" y="256"/>
                    </a:lnTo>
                    <a:lnTo>
                      <a:pt x="1040" y="259"/>
                    </a:lnTo>
                    <a:lnTo>
                      <a:pt x="1047" y="265"/>
                    </a:lnTo>
                    <a:lnTo>
                      <a:pt x="1053" y="272"/>
                    </a:lnTo>
                    <a:lnTo>
                      <a:pt x="1055" y="281"/>
                    </a:lnTo>
                    <a:lnTo>
                      <a:pt x="1055" y="289"/>
                    </a:lnTo>
                    <a:lnTo>
                      <a:pt x="1053" y="297"/>
                    </a:lnTo>
                    <a:lnTo>
                      <a:pt x="1048" y="304"/>
                    </a:lnTo>
                    <a:lnTo>
                      <a:pt x="1043" y="310"/>
                    </a:lnTo>
                    <a:lnTo>
                      <a:pt x="1046" y="314"/>
                    </a:lnTo>
                    <a:lnTo>
                      <a:pt x="1048" y="318"/>
                    </a:lnTo>
                    <a:lnTo>
                      <a:pt x="1051" y="323"/>
                    </a:lnTo>
                    <a:lnTo>
                      <a:pt x="1052" y="327"/>
                    </a:lnTo>
                    <a:lnTo>
                      <a:pt x="1052" y="332"/>
                    </a:lnTo>
                    <a:lnTo>
                      <a:pt x="1052" y="338"/>
                    </a:lnTo>
                    <a:lnTo>
                      <a:pt x="1051" y="342"/>
                    </a:lnTo>
                    <a:lnTo>
                      <a:pt x="1048" y="347"/>
                    </a:lnTo>
                    <a:lnTo>
                      <a:pt x="1054" y="350"/>
                    </a:lnTo>
                    <a:lnTo>
                      <a:pt x="1059" y="356"/>
                    </a:lnTo>
                    <a:lnTo>
                      <a:pt x="1062" y="362"/>
                    </a:lnTo>
                    <a:lnTo>
                      <a:pt x="1065" y="370"/>
                    </a:lnTo>
                    <a:lnTo>
                      <a:pt x="1065" y="379"/>
                    </a:lnTo>
                    <a:lnTo>
                      <a:pt x="1062" y="387"/>
                    </a:lnTo>
                    <a:lnTo>
                      <a:pt x="1056" y="394"/>
                    </a:lnTo>
                    <a:lnTo>
                      <a:pt x="1048" y="400"/>
                    </a:lnTo>
                    <a:lnTo>
                      <a:pt x="1050" y="401"/>
                    </a:lnTo>
                    <a:lnTo>
                      <a:pt x="1050" y="402"/>
                    </a:lnTo>
                    <a:lnTo>
                      <a:pt x="1050" y="405"/>
                    </a:lnTo>
                    <a:lnTo>
                      <a:pt x="1050" y="406"/>
                    </a:lnTo>
                    <a:lnTo>
                      <a:pt x="1051" y="407"/>
                    </a:lnTo>
                    <a:lnTo>
                      <a:pt x="1051" y="407"/>
                    </a:lnTo>
                    <a:lnTo>
                      <a:pt x="1051" y="408"/>
                    </a:lnTo>
                    <a:lnTo>
                      <a:pt x="1051" y="409"/>
                    </a:lnTo>
                    <a:lnTo>
                      <a:pt x="1054" y="413"/>
                    </a:lnTo>
                    <a:lnTo>
                      <a:pt x="1056" y="417"/>
                    </a:lnTo>
                    <a:lnTo>
                      <a:pt x="1059" y="423"/>
                    </a:lnTo>
                    <a:lnTo>
                      <a:pt x="1060" y="428"/>
                    </a:lnTo>
                    <a:lnTo>
                      <a:pt x="1060" y="436"/>
                    </a:lnTo>
                    <a:lnTo>
                      <a:pt x="1059" y="443"/>
                    </a:lnTo>
                    <a:lnTo>
                      <a:pt x="1055" y="449"/>
                    </a:lnTo>
                    <a:lnTo>
                      <a:pt x="1050" y="455"/>
                    </a:lnTo>
                    <a:lnTo>
                      <a:pt x="1051" y="458"/>
                    </a:lnTo>
                    <a:lnTo>
                      <a:pt x="1052" y="460"/>
                    </a:lnTo>
                    <a:lnTo>
                      <a:pt x="1053" y="463"/>
                    </a:lnTo>
                    <a:lnTo>
                      <a:pt x="1053" y="466"/>
                    </a:lnTo>
                    <a:lnTo>
                      <a:pt x="1053" y="475"/>
                    </a:lnTo>
                    <a:lnTo>
                      <a:pt x="1050" y="483"/>
                    </a:lnTo>
                    <a:lnTo>
                      <a:pt x="1044" y="490"/>
                    </a:lnTo>
                    <a:lnTo>
                      <a:pt x="1037" y="496"/>
                    </a:lnTo>
                    <a:lnTo>
                      <a:pt x="1037" y="497"/>
                    </a:lnTo>
                    <a:lnTo>
                      <a:pt x="1037" y="498"/>
                    </a:lnTo>
                    <a:lnTo>
                      <a:pt x="1036" y="500"/>
                    </a:lnTo>
                    <a:lnTo>
                      <a:pt x="1036" y="501"/>
                    </a:lnTo>
                    <a:lnTo>
                      <a:pt x="1040" y="505"/>
                    </a:lnTo>
                    <a:lnTo>
                      <a:pt x="1044" y="509"/>
                    </a:lnTo>
                    <a:lnTo>
                      <a:pt x="1047" y="515"/>
                    </a:lnTo>
                    <a:lnTo>
                      <a:pt x="1048" y="521"/>
                    </a:lnTo>
                    <a:lnTo>
                      <a:pt x="1047" y="534"/>
                    </a:lnTo>
                    <a:lnTo>
                      <a:pt x="1043" y="544"/>
                    </a:lnTo>
                    <a:lnTo>
                      <a:pt x="1033" y="552"/>
                    </a:lnTo>
                    <a:lnTo>
                      <a:pt x="1022" y="555"/>
                    </a:lnTo>
                    <a:lnTo>
                      <a:pt x="1021" y="555"/>
                    </a:lnTo>
                    <a:lnTo>
                      <a:pt x="1021" y="555"/>
                    </a:lnTo>
                    <a:lnTo>
                      <a:pt x="1020" y="555"/>
                    </a:lnTo>
                    <a:lnTo>
                      <a:pt x="1018" y="555"/>
                    </a:lnTo>
                    <a:lnTo>
                      <a:pt x="1017" y="557"/>
                    </a:lnTo>
                    <a:lnTo>
                      <a:pt x="1017" y="557"/>
                    </a:lnTo>
                    <a:lnTo>
                      <a:pt x="1017" y="558"/>
                    </a:lnTo>
                    <a:lnTo>
                      <a:pt x="1017" y="558"/>
                    </a:lnTo>
                    <a:lnTo>
                      <a:pt x="1016" y="557"/>
                    </a:lnTo>
                    <a:lnTo>
                      <a:pt x="1015" y="555"/>
                    </a:lnTo>
                    <a:lnTo>
                      <a:pt x="1013" y="555"/>
                    </a:lnTo>
                    <a:lnTo>
                      <a:pt x="1012" y="554"/>
                    </a:lnTo>
                    <a:lnTo>
                      <a:pt x="1008" y="553"/>
                    </a:lnTo>
                    <a:lnTo>
                      <a:pt x="1005" y="552"/>
                    </a:lnTo>
                    <a:lnTo>
                      <a:pt x="1001" y="550"/>
                    </a:lnTo>
                    <a:lnTo>
                      <a:pt x="998" y="546"/>
                    </a:lnTo>
                    <a:lnTo>
                      <a:pt x="992" y="544"/>
                    </a:lnTo>
                    <a:lnTo>
                      <a:pt x="985" y="542"/>
                    </a:lnTo>
                    <a:lnTo>
                      <a:pt x="979" y="540"/>
                    </a:lnTo>
                    <a:lnTo>
                      <a:pt x="972" y="539"/>
                    </a:lnTo>
                    <a:lnTo>
                      <a:pt x="964" y="538"/>
                    </a:lnTo>
                    <a:lnTo>
                      <a:pt x="957" y="537"/>
                    </a:lnTo>
                    <a:lnTo>
                      <a:pt x="950" y="536"/>
                    </a:lnTo>
                    <a:lnTo>
                      <a:pt x="944" y="536"/>
                    </a:lnTo>
                    <a:lnTo>
                      <a:pt x="933" y="538"/>
                    </a:lnTo>
                    <a:lnTo>
                      <a:pt x="924" y="542"/>
                    </a:lnTo>
                    <a:lnTo>
                      <a:pt x="915" y="549"/>
                    </a:lnTo>
                    <a:lnTo>
                      <a:pt x="906" y="554"/>
                    </a:lnTo>
                    <a:lnTo>
                      <a:pt x="899" y="561"/>
                    </a:lnTo>
                    <a:lnTo>
                      <a:pt x="893" y="567"/>
                    </a:lnTo>
                    <a:lnTo>
                      <a:pt x="889" y="572"/>
                    </a:lnTo>
                    <a:lnTo>
                      <a:pt x="888" y="573"/>
                    </a:lnTo>
                    <a:lnTo>
                      <a:pt x="882" y="575"/>
                    </a:lnTo>
                    <a:lnTo>
                      <a:pt x="874" y="576"/>
                    </a:lnTo>
                    <a:lnTo>
                      <a:pt x="865" y="577"/>
                    </a:lnTo>
                    <a:lnTo>
                      <a:pt x="856" y="578"/>
                    </a:lnTo>
                    <a:lnTo>
                      <a:pt x="848" y="578"/>
                    </a:lnTo>
                    <a:lnTo>
                      <a:pt x="841" y="580"/>
                    </a:lnTo>
                    <a:lnTo>
                      <a:pt x="836" y="580"/>
                    </a:lnTo>
                    <a:lnTo>
                      <a:pt x="834" y="580"/>
                    </a:lnTo>
                    <a:lnTo>
                      <a:pt x="839" y="540"/>
                    </a:lnTo>
                    <a:lnTo>
                      <a:pt x="842" y="521"/>
                    </a:lnTo>
                    <a:lnTo>
                      <a:pt x="842" y="500"/>
                    </a:lnTo>
                    <a:lnTo>
                      <a:pt x="839" y="478"/>
                    </a:lnTo>
                    <a:lnTo>
                      <a:pt x="834" y="459"/>
                    </a:lnTo>
                    <a:lnTo>
                      <a:pt x="827" y="441"/>
                    </a:lnTo>
                    <a:lnTo>
                      <a:pt x="820" y="426"/>
                    </a:lnTo>
                    <a:lnTo>
                      <a:pt x="814" y="415"/>
                    </a:lnTo>
                    <a:lnTo>
                      <a:pt x="809" y="409"/>
                    </a:lnTo>
                    <a:lnTo>
                      <a:pt x="803" y="405"/>
                    </a:lnTo>
                    <a:lnTo>
                      <a:pt x="795" y="398"/>
                    </a:lnTo>
                    <a:lnTo>
                      <a:pt x="783" y="387"/>
                    </a:lnTo>
                    <a:lnTo>
                      <a:pt x="770" y="376"/>
                    </a:lnTo>
                    <a:lnTo>
                      <a:pt x="753" y="362"/>
                    </a:lnTo>
                    <a:lnTo>
                      <a:pt x="736" y="348"/>
                    </a:lnTo>
                    <a:lnTo>
                      <a:pt x="717" y="332"/>
                    </a:lnTo>
                    <a:lnTo>
                      <a:pt x="696" y="317"/>
                    </a:lnTo>
                    <a:lnTo>
                      <a:pt x="687" y="311"/>
                    </a:lnTo>
                    <a:lnTo>
                      <a:pt x="673" y="307"/>
                    </a:lnTo>
                    <a:lnTo>
                      <a:pt x="658" y="303"/>
                    </a:lnTo>
                    <a:lnTo>
                      <a:pt x="640" y="300"/>
                    </a:lnTo>
                    <a:lnTo>
                      <a:pt x="621" y="296"/>
                    </a:lnTo>
                    <a:lnTo>
                      <a:pt x="600" y="294"/>
                    </a:lnTo>
                    <a:lnTo>
                      <a:pt x="579" y="293"/>
                    </a:lnTo>
                    <a:lnTo>
                      <a:pt x="559" y="290"/>
                    </a:lnTo>
                    <a:lnTo>
                      <a:pt x="538" y="289"/>
                    </a:lnTo>
                    <a:lnTo>
                      <a:pt x="519" y="289"/>
                    </a:lnTo>
                    <a:lnTo>
                      <a:pt x="501" y="288"/>
                    </a:lnTo>
                    <a:lnTo>
                      <a:pt x="486" y="288"/>
                    </a:lnTo>
                    <a:lnTo>
                      <a:pt x="472" y="288"/>
                    </a:lnTo>
                    <a:lnTo>
                      <a:pt x="463" y="288"/>
                    </a:lnTo>
                    <a:lnTo>
                      <a:pt x="456" y="288"/>
                    </a:lnTo>
                    <a:lnTo>
                      <a:pt x="454" y="288"/>
                    </a:lnTo>
                    <a:lnTo>
                      <a:pt x="425" y="290"/>
                    </a:lnTo>
                    <a:lnTo>
                      <a:pt x="396" y="294"/>
                    </a:lnTo>
                    <a:lnTo>
                      <a:pt x="368" y="297"/>
                    </a:lnTo>
                    <a:lnTo>
                      <a:pt x="341" y="302"/>
                    </a:lnTo>
                    <a:lnTo>
                      <a:pt x="314" y="307"/>
                    </a:lnTo>
                    <a:lnTo>
                      <a:pt x="289" y="312"/>
                    </a:lnTo>
                    <a:lnTo>
                      <a:pt x="264" y="317"/>
                    </a:lnTo>
                    <a:lnTo>
                      <a:pt x="239" y="323"/>
                    </a:lnTo>
                    <a:lnTo>
                      <a:pt x="216" y="328"/>
                    </a:lnTo>
                    <a:lnTo>
                      <a:pt x="194" y="334"/>
                    </a:lnTo>
                    <a:lnTo>
                      <a:pt x="174" y="340"/>
                    </a:lnTo>
                    <a:lnTo>
                      <a:pt x="154" y="346"/>
                    </a:lnTo>
                    <a:lnTo>
                      <a:pt x="136" y="352"/>
                    </a:lnTo>
                    <a:lnTo>
                      <a:pt x="120" y="356"/>
                    </a:lnTo>
                    <a:lnTo>
                      <a:pt x="105" y="361"/>
                    </a:lnTo>
                    <a:lnTo>
                      <a:pt x="92" y="365"/>
                    </a:lnTo>
                    <a:lnTo>
                      <a:pt x="93" y="368"/>
                    </a:lnTo>
                    <a:lnTo>
                      <a:pt x="94" y="371"/>
                    </a:lnTo>
                    <a:lnTo>
                      <a:pt x="94" y="373"/>
                    </a:lnTo>
                    <a:lnTo>
                      <a:pt x="95" y="377"/>
                    </a:lnTo>
                    <a:lnTo>
                      <a:pt x="94" y="388"/>
                    </a:lnTo>
                    <a:lnTo>
                      <a:pt x="90" y="399"/>
                    </a:lnTo>
                    <a:lnTo>
                      <a:pt x="80" y="407"/>
                    </a:lnTo>
                    <a:lnTo>
                      <a:pt x="69" y="410"/>
                    </a:lnTo>
                    <a:lnTo>
                      <a:pt x="58" y="409"/>
                    </a:lnTo>
                    <a:lnTo>
                      <a:pt x="49" y="405"/>
                    </a:lnTo>
                    <a:lnTo>
                      <a:pt x="41" y="399"/>
                    </a:lnTo>
                    <a:lnTo>
                      <a:pt x="37" y="390"/>
                    </a:lnTo>
                    <a:lnTo>
                      <a:pt x="32" y="386"/>
                    </a:lnTo>
                    <a:lnTo>
                      <a:pt x="29" y="383"/>
                    </a:lnTo>
                    <a:lnTo>
                      <a:pt x="26" y="379"/>
                    </a:lnTo>
                    <a:lnTo>
                      <a:pt x="24" y="375"/>
                    </a:lnTo>
                    <a:lnTo>
                      <a:pt x="16" y="371"/>
                    </a:lnTo>
                    <a:lnTo>
                      <a:pt x="10" y="365"/>
                    </a:lnTo>
                    <a:lnTo>
                      <a:pt x="4" y="358"/>
                    </a:lnTo>
                    <a:lnTo>
                      <a:pt x="2" y="34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71" name="Freeform 103"/>
              <p:cNvSpPr>
                <a:spLocks/>
              </p:cNvSpPr>
              <p:nvPr/>
            </p:nvSpPr>
            <p:spPr bwMode="auto">
              <a:xfrm>
                <a:off x="4644" y="1766"/>
                <a:ext cx="105" cy="42"/>
              </a:xfrm>
              <a:custGeom>
                <a:avLst/>
                <a:gdLst>
                  <a:gd name="T0" fmla="*/ 2 w 208"/>
                  <a:gd name="T1" fmla="*/ 42 h 85"/>
                  <a:gd name="T2" fmla="*/ 10 w 208"/>
                  <a:gd name="T3" fmla="*/ 51 h 85"/>
                  <a:gd name="T4" fmla="*/ 19 w 208"/>
                  <a:gd name="T5" fmla="*/ 59 h 85"/>
                  <a:gd name="T6" fmla="*/ 28 w 208"/>
                  <a:gd name="T7" fmla="*/ 67 h 85"/>
                  <a:gd name="T8" fmla="*/ 39 w 208"/>
                  <a:gd name="T9" fmla="*/ 73 h 85"/>
                  <a:gd name="T10" fmla="*/ 50 w 208"/>
                  <a:gd name="T11" fmla="*/ 77 h 85"/>
                  <a:gd name="T12" fmla="*/ 64 w 208"/>
                  <a:gd name="T13" fmla="*/ 81 h 85"/>
                  <a:gd name="T14" fmla="*/ 80 w 208"/>
                  <a:gd name="T15" fmla="*/ 84 h 85"/>
                  <a:gd name="T16" fmla="*/ 100 w 208"/>
                  <a:gd name="T17" fmla="*/ 85 h 85"/>
                  <a:gd name="T18" fmla="*/ 119 w 208"/>
                  <a:gd name="T19" fmla="*/ 85 h 85"/>
                  <a:gd name="T20" fmla="*/ 137 w 208"/>
                  <a:gd name="T21" fmla="*/ 84 h 85"/>
                  <a:gd name="T22" fmla="*/ 153 w 208"/>
                  <a:gd name="T23" fmla="*/ 82 h 85"/>
                  <a:gd name="T24" fmla="*/ 167 w 208"/>
                  <a:gd name="T25" fmla="*/ 77 h 85"/>
                  <a:gd name="T26" fmla="*/ 179 w 208"/>
                  <a:gd name="T27" fmla="*/ 72 h 85"/>
                  <a:gd name="T28" fmla="*/ 190 w 208"/>
                  <a:gd name="T29" fmla="*/ 66 h 85"/>
                  <a:gd name="T30" fmla="*/ 198 w 208"/>
                  <a:gd name="T31" fmla="*/ 58 h 85"/>
                  <a:gd name="T32" fmla="*/ 206 w 208"/>
                  <a:gd name="T33" fmla="*/ 49 h 85"/>
                  <a:gd name="T34" fmla="*/ 208 w 208"/>
                  <a:gd name="T35" fmla="*/ 41 h 85"/>
                  <a:gd name="T36" fmla="*/ 204 w 208"/>
                  <a:gd name="T37" fmla="*/ 34 h 85"/>
                  <a:gd name="T38" fmla="*/ 194 w 208"/>
                  <a:gd name="T39" fmla="*/ 26 h 85"/>
                  <a:gd name="T40" fmla="*/ 180 w 208"/>
                  <a:gd name="T41" fmla="*/ 18 h 85"/>
                  <a:gd name="T42" fmla="*/ 163 w 208"/>
                  <a:gd name="T43" fmla="*/ 12 h 85"/>
                  <a:gd name="T44" fmla="*/ 145 w 208"/>
                  <a:gd name="T45" fmla="*/ 6 h 85"/>
                  <a:gd name="T46" fmla="*/ 123 w 208"/>
                  <a:gd name="T47" fmla="*/ 3 h 85"/>
                  <a:gd name="T48" fmla="*/ 102 w 208"/>
                  <a:gd name="T49" fmla="*/ 0 h 85"/>
                  <a:gd name="T50" fmla="*/ 81 w 208"/>
                  <a:gd name="T51" fmla="*/ 0 h 85"/>
                  <a:gd name="T52" fmla="*/ 61 w 208"/>
                  <a:gd name="T53" fmla="*/ 3 h 85"/>
                  <a:gd name="T54" fmla="*/ 41 w 208"/>
                  <a:gd name="T55" fmla="*/ 7 h 85"/>
                  <a:gd name="T56" fmla="*/ 25 w 208"/>
                  <a:gd name="T57" fmla="*/ 13 h 85"/>
                  <a:gd name="T58" fmla="*/ 11 w 208"/>
                  <a:gd name="T59" fmla="*/ 20 h 85"/>
                  <a:gd name="T60" fmla="*/ 3 w 208"/>
                  <a:gd name="T61" fmla="*/ 27 h 85"/>
                  <a:gd name="T62" fmla="*/ 0 w 208"/>
                  <a:gd name="T63" fmla="*/ 34 h 85"/>
                  <a:gd name="T64" fmla="*/ 2 w 208"/>
                  <a:gd name="T65" fmla="*/ 42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8" h="85">
                    <a:moveTo>
                      <a:pt x="2" y="42"/>
                    </a:moveTo>
                    <a:lnTo>
                      <a:pt x="10" y="51"/>
                    </a:lnTo>
                    <a:lnTo>
                      <a:pt x="19" y="59"/>
                    </a:lnTo>
                    <a:lnTo>
                      <a:pt x="28" y="67"/>
                    </a:lnTo>
                    <a:lnTo>
                      <a:pt x="39" y="73"/>
                    </a:lnTo>
                    <a:lnTo>
                      <a:pt x="50" y="77"/>
                    </a:lnTo>
                    <a:lnTo>
                      <a:pt x="64" y="81"/>
                    </a:lnTo>
                    <a:lnTo>
                      <a:pt x="80" y="84"/>
                    </a:lnTo>
                    <a:lnTo>
                      <a:pt x="100" y="85"/>
                    </a:lnTo>
                    <a:lnTo>
                      <a:pt x="119" y="85"/>
                    </a:lnTo>
                    <a:lnTo>
                      <a:pt x="137" y="84"/>
                    </a:lnTo>
                    <a:lnTo>
                      <a:pt x="153" y="82"/>
                    </a:lnTo>
                    <a:lnTo>
                      <a:pt x="167" y="77"/>
                    </a:lnTo>
                    <a:lnTo>
                      <a:pt x="179" y="72"/>
                    </a:lnTo>
                    <a:lnTo>
                      <a:pt x="190" y="66"/>
                    </a:lnTo>
                    <a:lnTo>
                      <a:pt x="198" y="58"/>
                    </a:lnTo>
                    <a:lnTo>
                      <a:pt x="206" y="49"/>
                    </a:lnTo>
                    <a:lnTo>
                      <a:pt x="208" y="41"/>
                    </a:lnTo>
                    <a:lnTo>
                      <a:pt x="204" y="34"/>
                    </a:lnTo>
                    <a:lnTo>
                      <a:pt x="194" y="26"/>
                    </a:lnTo>
                    <a:lnTo>
                      <a:pt x="180" y="18"/>
                    </a:lnTo>
                    <a:lnTo>
                      <a:pt x="163" y="12"/>
                    </a:lnTo>
                    <a:lnTo>
                      <a:pt x="145" y="6"/>
                    </a:lnTo>
                    <a:lnTo>
                      <a:pt x="123" y="3"/>
                    </a:lnTo>
                    <a:lnTo>
                      <a:pt x="102" y="0"/>
                    </a:lnTo>
                    <a:lnTo>
                      <a:pt x="81" y="0"/>
                    </a:lnTo>
                    <a:lnTo>
                      <a:pt x="61" y="3"/>
                    </a:lnTo>
                    <a:lnTo>
                      <a:pt x="41" y="7"/>
                    </a:lnTo>
                    <a:lnTo>
                      <a:pt x="25" y="13"/>
                    </a:lnTo>
                    <a:lnTo>
                      <a:pt x="11" y="20"/>
                    </a:lnTo>
                    <a:lnTo>
                      <a:pt x="3" y="27"/>
                    </a:lnTo>
                    <a:lnTo>
                      <a:pt x="0" y="34"/>
                    </a:lnTo>
                    <a:lnTo>
                      <a:pt x="2" y="42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72" name="Freeform 104"/>
              <p:cNvSpPr>
                <a:spLocks/>
              </p:cNvSpPr>
              <p:nvPr/>
            </p:nvSpPr>
            <p:spPr bwMode="auto">
              <a:xfrm>
                <a:off x="4660" y="1766"/>
                <a:ext cx="56" cy="20"/>
              </a:xfrm>
              <a:custGeom>
                <a:avLst/>
                <a:gdLst>
                  <a:gd name="T0" fmla="*/ 110 w 113"/>
                  <a:gd name="T1" fmla="*/ 0 h 41"/>
                  <a:gd name="T2" fmla="*/ 108 w 113"/>
                  <a:gd name="T3" fmla="*/ 2 h 41"/>
                  <a:gd name="T4" fmla="*/ 102 w 113"/>
                  <a:gd name="T5" fmla="*/ 6 h 41"/>
                  <a:gd name="T6" fmla="*/ 93 w 113"/>
                  <a:gd name="T7" fmla="*/ 11 h 41"/>
                  <a:gd name="T8" fmla="*/ 81 w 113"/>
                  <a:gd name="T9" fmla="*/ 15 h 41"/>
                  <a:gd name="T10" fmla="*/ 65 w 113"/>
                  <a:gd name="T11" fmla="*/ 19 h 41"/>
                  <a:gd name="T12" fmla="*/ 46 w 113"/>
                  <a:gd name="T13" fmla="*/ 20 h 41"/>
                  <a:gd name="T14" fmla="*/ 24 w 113"/>
                  <a:gd name="T15" fmla="*/ 17 h 41"/>
                  <a:gd name="T16" fmla="*/ 0 w 113"/>
                  <a:gd name="T17" fmla="*/ 8 h 41"/>
                  <a:gd name="T18" fmla="*/ 1 w 113"/>
                  <a:gd name="T19" fmla="*/ 11 h 41"/>
                  <a:gd name="T20" fmla="*/ 5 w 113"/>
                  <a:gd name="T21" fmla="*/ 18 h 41"/>
                  <a:gd name="T22" fmla="*/ 13 w 113"/>
                  <a:gd name="T23" fmla="*/ 27 h 41"/>
                  <a:gd name="T24" fmla="*/ 25 w 113"/>
                  <a:gd name="T25" fmla="*/ 34 h 41"/>
                  <a:gd name="T26" fmla="*/ 41 w 113"/>
                  <a:gd name="T27" fmla="*/ 40 h 41"/>
                  <a:gd name="T28" fmla="*/ 61 w 113"/>
                  <a:gd name="T29" fmla="*/ 41 h 41"/>
                  <a:gd name="T30" fmla="*/ 84 w 113"/>
                  <a:gd name="T31" fmla="*/ 34 h 41"/>
                  <a:gd name="T32" fmla="*/ 113 w 113"/>
                  <a:gd name="T33" fmla="*/ 19 h 41"/>
                  <a:gd name="T34" fmla="*/ 110 w 113"/>
                  <a:gd name="T3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3" h="41">
                    <a:moveTo>
                      <a:pt x="110" y="0"/>
                    </a:moveTo>
                    <a:lnTo>
                      <a:pt x="108" y="2"/>
                    </a:lnTo>
                    <a:lnTo>
                      <a:pt x="102" y="6"/>
                    </a:lnTo>
                    <a:lnTo>
                      <a:pt x="93" y="11"/>
                    </a:lnTo>
                    <a:lnTo>
                      <a:pt x="81" y="15"/>
                    </a:lnTo>
                    <a:lnTo>
                      <a:pt x="65" y="19"/>
                    </a:lnTo>
                    <a:lnTo>
                      <a:pt x="46" y="20"/>
                    </a:lnTo>
                    <a:lnTo>
                      <a:pt x="24" y="17"/>
                    </a:lnTo>
                    <a:lnTo>
                      <a:pt x="0" y="8"/>
                    </a:lnTo>
                    <a:lnTo>
                      <a:pt x="1" y="11"/>
                    </a:lnTo>
                    <a:lnTo>
                      <a:pt x="5" y="18"/>
                    </a:lnTo>
                    <a:lnTo>
                      <a:pt x="13" y="27"/>
                    </a:lnTo>
                    <a:lnTo>
                      <a:pt x="25" y="34"/>
                    </a:lnTo>
                    <a:lnTo>
                      <a:pt x="41" y="40"/>
                    </a:lnTo>
                    <a:lnTo>
                      <a:pt x="61" y="41"/>
                    </a:lnTo>
                    <a:lnTo>
                      <a:pt x="84" y="34"/>
                    </a:lnTo>
                    <a:lnTo>
                      <a:pt x="113" y="19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73" name="Freeform 105"/>
              <p:cNvSpPr>
                <a:spLocks/>
              </p:cNvSpPr>
              <p:nvPr/>
            </p:nvSpPr>
            <p:spPr bwMode="auto">
              <a:xfrm>
                <a:off x="4779" y="1614"/>
                <a:ext cx="18" cy="32"/>
              </a:xfrm>
              <a:custGeom>
                <a:avLst/>
                <a:gdLst>
                  <a:gd name="T0" fmla="*/ 0 w 37"/>
                  <a:gd name="T1" fmla="*/ 36 h 66"/>
                  <a:gd name="T2" fmla="*/ 4 w 37"/>
                  <a:gd name="T3" fmla="*/ 48 h 66"/>
                  <a:gd name="T4" fmla="*/ 8 w 37"/>
                  <a:gd name="T5" fmla="*/ 58 h 66"/>
                  <a:gd name="T6" fmla="*/ 15 w 37"/>
                  <a:gd name="T7" fmla="*/ 65 h 66"/>
                  <a:gd name="T8" fmla="*/ 23 w 37"/>
                  <a:gd name="T9" fmla="*/ 66 h 66"/>
                  <a:gd name="T10" fmla="*/ 30 w 37"/>
                  <a:gd name="T11" fmla="*/ 62 h 66"/>
                  <a:gd name="T12" fmla="*/ 35 w 37"/>
                  <a:gd name="T13" fmla="*/ 54 h 66"/>
                  <a:gd name="T14" fmla="*/ 37 w 37"/>
                  <a:gd name="T15" fmla="*/ 44 h 66"/>
                  <a:gd name="T16" fmla="*/ 37 w 37"/>
                  <a:gd name="T17" fmla="*/ 31 h 66"/>
                  <a:gd name="T18" fmla="*/ 33 w 37"/>
                  <a:gd name="T19" fmla="*/ 19 h 66"/>
                  <a:gd name="T20" fmla="*/ 29 w 37"/>
                  <a:gd name="T21" fmla="*/ 8 h 66"/>
                  <a:gd name="T22" fmla="*/ 22 w 37"/>
                  <a:gd name="T23" fmla="*/ 2 h 66"/>
                  <a:gd name="T24" fmla="*/ 14 w 37"/>
                  <a:gd name="T25" fmla="*/ 0 h 66"/>
                  <a:gd name="T26" fmla="*/ 7 w 37"/>
                  <a:gd name="T27" fmla="*/ 4 h 66"/>
                  <a:gd name="T28" fmla="*/ 2 w 37"/>
                  <a:gd name="T29" fmla="*/ 12 h 66"/>
                  <a:gd name="T30" fmla="*/ 0 w 37"/>
                  <a:gd name="T31" fmla="*/ 23 h 66"/>
                  <a:gd name="T32" fmla="*/ 0 w 37"/>
                  <a:gd name="T33" fmla="*/ 3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66">
                    <a:moveTo>
                      <a:pt x="0" y="36"/>
                    </a:moveTo>
                    <a:lnTo>
                      <a:pt x="4" y="48"/>
                    </a:lnTo>
                    <a:lnTo>
                      <a:pt x="8" y="58"/>
                    </a:lnTo>
                    <a:lnTo>
                      <a:pt x="15" y="65"/>
                    </a:lnTo>
                    <a:lnTo>
                      <a:pt x="23" y="66"/>
                    </a:lnTo>
                    <a:lnTo>
                      <a:pt x="30" y="62"/>
                    </a:lnTo>
                    <a:lnTo>
                      <a:pt x="35" y="54"/>
                    </a:lnTo>
                    <a:lnTo>
                      <a:pt x="37" y="44"/>
                    </a:lnTo>
                    <a:lnTo>
                      <a:pt x="37" y="31"/>
                    </a:lnTo>
                    <a:lnTo>
                      <a:pt x="33" y="19"/>
                    </a:lnTo>
                    <a:lnTo>
                      <a:pt x="29" y="8"/>
                    </a:lnTo>
                    <a:lnTo>
                      <a:pt x="22" y="2"/>
                    </a:lnTo>
                    <a:lnTo>
                      <a:pt x="14" y="0"/>
                    </a:lnTo>
                    <a:lnTo>
                      <a:pt x="7" y="4"/>
                    </a:lnTo>
                    <a:lnTo>
                      <a:pt x="2" y="12"/>
                    </a:lnTo>
                    <a:lnTo>
                      <a:pt x="0" y="23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74" name="Freeform 106"/>
              <p:cNvSpPr>
                <a:spLocks/>
              </p:cNvSpPr>
              <p:nvPr/>
            </p:nvSpPr>
            <p:spPr bwMode="auto">
              <a:xfrm>
                <a:off x="4825" y="1923"/>
                <a:ext cx="223" cy="317"/>
              </a:xfrm>
              <a:custGeom>
                <a:avLst/>
                <a:gdLst>
                  <a:gd name="T0" fmla="*/ 351 w 446"/>
                  <a:gd name="T1" fmla="*/ 14 h 634"/>
                  <a:gd name="T2" fmla="*/ 371 w 446"/>
                  <a:gd name="T3" fmla="*/ 24 h 634"/>
                  <a:gd name="T4" fmla="*/ 374 w 446"/>
                  <a:gd name="T5" fmla="*/ 31 h 634"/>
                  <a:gd name="T6" fmla="*/ 362 w 446"/>
                  <a:gd name="T7" fmla="*/ 37 h 634"/>
                  <a:gd name="T8" fmla="*/ 344 w 446"/>
                  <a:gd name="T9" fmla="*/ 52 h 634"/>
                  <a:gd name="T10" fmla="*/ 324 w 446"/>
                  <a:gd name="T11" fmla="*/ 77 h 634"/>
                  <a:gd name="T12" fmla="*/ 318 w 446"/>
                  <a:gd name="T13" fmla="*/ 92 h 634"/>
                  <a:gd name="T14" fmla="*/ 331 w 446"/>
                  <a:gd name="T15" fmla="*/ 78 h 634"/>
                  <a:gd name="T16" fmla="*/ 354 w 446"/>
                  <a:gd name="T17" fmla="*/ 61 h 634"/>
                  <a:gd name="T18" fmla="*/ 384 w 446"/>
                  <a:gd name="T19" fmla="*/ 47 h 634"/>
                  <a:gd name="T20" fmla="*/ 401 w 446"/>
                  <a:gd name="T21" fmla="*/ 46 h 634"/>
                  <a:gd name="T22" fmla="*/ 412 w 446"/>
                  <a:gd name="T23" fmla="*/ 54 h 634"/>
                  <a:gd name="T24" fmla="*/ 425 w 446"/>
                  <a:gd name="T25" fmla="*/ 69 h 634"/>
                  <a:gd name="T26" fmla="*/ 436 w 446"/>
                  <a:gd name="T27" fmla="*/ 87 h 634"/>
                  <a:gd name="T28" fmla="*/ 444 w 446"/>
                  <a:gd name="T29" fmla="*/ 137 h 634"/>
                  <a:gd name="T30" fmla="*/ 445 w 446"/>
                  <a:gd name="T31" fmla="*/ 226 h 634"/>
                  <a:gd name="T32" fmla="*/ 439 w 446"/>
                  <a:gd name="T33" fmla="*/ 278 h 634"/>
                  <a:gd name="T34" fmla="*/ 427 w 446"/>
                  <a:gd name="T35" fmla="*/ 324 h 634"/>
                  <a:gd name="T36" fmla="*/ 408 w 446"/>
                  <a:gd name="T37" fmla="*/ 389 h 634"/>
                  <a:gd name="T38" fmla="*/ 396 w 446"/>
                  <a:gd name="T39" fmla="*/ 447 h 634"/>
                  <a:gd name="T40" fmla="*/ 390 w 446"/>
                  <a:gd name="T41" fmla="*/ 504 h 634"/>
                  <a:gd name="T42" fmla="*/ 373 w 446"/>
                  <a:gd name="T43" fmla="*/ 612 h 634"/>
                  <a:gd name="T44" fmla="*/ 362 w 446"/>
                  <a:gd name="T45" fmla="*/ 624 h 634"/>
                  <a:gd name="T46" fmla="*/ 350 w 446"/>
                  <a:gd name="T47" fmla="*/ 610 h 634"/>
                  <a:gd name="T48" fmla="*/ 337 w 446"/>
                  <a:gd name="T49" fmla="*/ 599 h 634"/>
                  <a:gd name="T50" fmla="*/ 323 w 446"/>
                  <a:gd name="T51" fmla="*/ 590 h 634"/>
                  <a:gd name="T52" fmla="*/ 305 w 446"/>
                  <a:gd name="T53" fmla="*/ 581 h 634"/>
                  <a:gd name="T54" fmla="*/ 280 w 446"/>
                  <a:gd name="T55" fmla="*/ 570 h 634"/>
                  <a:gd name="T56" fmla="*/ 249 w 446"/>
                  <a:gd name="T57" fmla="*/ 556 h 634"/>
                  <a:gd name="T58" fmla="*/ 207 w 446"/>
                  <a:gd name="T59" fmla="*/ 538 h 634"/>
                  <a:gd name="T60" fmla="*/ 72 w 446"/>
                  <a:gd name="T61" fmla="*/ 451 h 634"/>
                  <a:gd name="T62" fmla="*/ 71 w 446"/>
                  <a:gd name="T63" fmla="*/ 370 h 634"/>
                  <a:gd name="T64" fmla="*/ 72 w 446"/>
                  <a:gd name="T65" fmla="*/ 274 h 634"/>
                  <a:gd name="T66" fmla="*/ 79 w 446"/>
                  <a:gd name="T67" fmla="*/ 212 h 634"/>
                  <a:gd name="T68" fmla="*/ 85 w 446"/>
                  <a:gd name="T69" fmla="*/ 163 h 634"/>
                  <a:gd name="T70" fmla="*/ 43 w 446"/>
                  <a:gd name="T71" fmla="*/ 246 h 634"/>
                  <a:gd name="T72" fmla="*/ 34 w 446"/>
                  <a:gd name="T73" fmla="*/ 242 h 634"/>
                  <a:gd name="T74" fmla="*/ 21 w 446"/>
                  <a:gd name="T75" fmla="*/ 233 h 634"/>
                  <a:gd name="T76" fmla="*/ 6 w 446"/>
                  <a:gd name="T77" fmla="*/ 215 h 634"/>
                  <a:gd name="T78" fmla="*/ 2 w 446"/>
                  <a:gd name="T79" fmla="*/ 200 h 634"/>
                  <a:gd name="T80" fmla="*/ 11 w 446"/>
                  <a:gd name="T81" fmla="*/ 182 h 634"/>
                  <a:gd name="T82" fmla="*/ 25 w 446"/>
                  <a:gd name="T83" fmla="*/ 153 h 634"/>
                  <a:gd name="T84" fmla="*/ 40 w 446"/>
                  <a:gd name="T85" fmla="*/ 127 h 634"/>
                  <a:gd name="T86" fmla="*/ 58 w 446"/>
                  <a:gd name="T87" fmla="*/ 101 h 634"/>
                  <a:gd name="T88" fmla="*/ 75 w 446"/>
                  <a:gd name="T89" fmla="*/ 59 h 634"/>
                  <a:gd name="T90" fmla="*/ 81 w 446"/>
                  <a:gd name="T91" fmla="*/ 34 h 634"/>
                  <a:gd name="T92" fmla="*/ 101 w 446"/>
                  <a:gd name="T93" fmla="*/ 19 h 634"/>
                  <a:gd name="T94" fmla="*/ 129 w 446"/>
                  <a:gd name="T95" fmla="*/ 7 h 634"/>
                  <a:gd name="T96" fmla="*/ 155 w 446"/>
                  <a:gd name="T97" fmla="*/ 0 h 634"/>
                  <a:gd name="T98" fmla="*/ 164 w 446"/>
                  <a:gd name="T99" fmla="*/ 2 h 634"/>
                  <a:gd name="T100" fmla="*/ 169 w 446"/>
                  <a:gd name="T101" fmla="*/ 16 h 634"/>
                  <a:gd name="T102" fmla="*/ 179 w 446"/>
                  <a:gd name="T103" fmla="*/ 36 h 634"/>
                  <a:gd name="T104" fmla="*/ 200 w 446"/>
                  <a:gd name="T105" fmla="*/ 55 h 634"/>
                  <a:gd name="T106" fmla="*/ 217 w 446"/>
                  <a:gd name="T107" fmla="*/ 63 h 634"/>
                  <a:gd name="T108" fmla="*/ 239 w 446"/>
                  <a:gd name="T109" fmla="*/ 64 h 634"/>
                  <a:gd name="T110" fmla="*/ 276 w 446"/>
                  <a:gd name="T111" fmla="*/ 57 h 634"/>
                  <a:gd name="T112" fmla="*/ 322 w 446"/>
                  <a:gd name="T113" fmla="*/ 33 h 6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46" h="634">
                    <a:moveTo>
                      <a:pt x="346" y="11"/>
                    </a:moveTo>
                    <a:lnTo>
                      <a:pt x="351" y="14"/>
                    </a:lnTo>
                    <a:lnTo>
                      <a:pt x="361" y="18"/>
                    </a:lnTo>
                    <a:lnTo>
                      <a:pt x="371" y="24"/>
                    </a:lnTo>
                    <a:lnTo>
                      <a:pt x="376" y="30"/>
                    </a:lnTo>
                    <a:lnTo>
                      <a:pt x="374" y="31"/>
                    </a:lnTo>
                    <a:lnTo>
                      <a:pt x="369" y="33"/>
                    </a:lnTo>
                    <a:lnTo>
                      <a:pt x="362" y="37"/>
                    </a:lnTo>
                    <a:lnTo>
                      <a:pt x="353" y="44"/>
                    </a:lnTo>
                    <a:lnTo>
                      <a:pt x="344" y="52"/>
                    </a:lnTo>
                    <a:lnTo>
                      <a:pt x="333" y="63"/>
                    </a:lnTo>
                    <a:lnTo>
                      <a:pt x="324" y="77"/>
                    </a:lnTo>
                    <a:lnTo>
                      <a:pt x="316" y="94"/>
                    </a:lnTo>
                    <a:lnTo>
                      <a:pt x="318" y="92"/>
                    </a:lnTo>
                    <a:lnTo>
                      <a:pt x="323" y="86"/>
                    </a:lnTo>
                    <a:lnTo>
                      <a:pt x="331" y="78"/>
                    </a:lnTo>
                    <a:lnTo>
                      <a:pt x="342" y="69"/>
                    </a:lnTo>
                    <a:lnTo>
                      <a:pt x="354" y="61"/>
                    </a:lnTo>
                    <a:lnTo>
                      <a:pt x="368" y="53"/>
                    </a:lnTo>
                    <a:lnTo>
                      <a:pt x="384" y="47"/>
                    </a:lnTo>
                    <a:lnTo>
                      <a:pt x="400" y="45"/>
                    </a:lnTo>
                    <a:lnTo>
                      <a:pt x="401" y="46"/>
                    </a:lnTo>
                    <a:lnTo>
                      <a:pt x="406" y="49"/>
                    </a:lnTo>
                    <a:lnTo>
                      <a:pt x="412" y="54"/>
                    </a:lnTo>
                    <a:lnTo>
                      <a:pt x="418" y="61"/>
                    </a:lnTo>
                    <a:lnTo>
                      <a:pt x="425" y="69"/>
                    </a:lnTo>
                    <a:lnTo>
                      <a:pt x="431" y="78"/>
                    </a:lnTo>
                    <a:lnTo>
                      <a:pt x="436" y="87"/>
                    </a:lnTo>
                    <a:lnTo>
                      <a:pt x="438" y="97"/>
                    </a:lnTo>
                    <a:lnTo>
                      <a:pt x="444" y="137"/>
                    </a:lnTo>
                    <a:lnTo>
                      <a:pt x="446" y="181"/>
                    </a:lnTo>
                    <a:lnTo>
                      <a:pt x="445" y="226"/>
                    </a:lnTo>
                    <a:lnTo>
                      <a:pt x="442" y="271"/>
                    </a:lnTo>
                    <a:lnTo>
                      <a:pt x="439" y="278"/>
                    </a:lnTo>
                    <a:lnTo>
                      <a:pt x="434" y="296"/>
                    </a:lnTo>
                    <a:lnTo>
                      <a:pt x="427" y="324"/>
                    </a:lnTo>
                    <a:lnTo>
                      <a:pt x="418" y="355"/>
                    </a:lnTo>
                    <a:lnTo>
                      <a:pt x="408" y="389"/>
                    </a:lnTo>
                    <a:lnTo>
                      <a:pt x="401" y="420"/>
                    </a:lnTo>
                    <a:lnTo>
                      <a:pt x="396" y="447"/>
                    </a:lnTo>
                    <a:lnTo>
                      <a:pt x="393" y="464"/>
                    </a:lnTo>
                    <a:lnTo>
                      <a:pt x="390" y="504"/>
                    </a:lnTo>
                    <a:lnTo>
                      <a:pt x="382" y="561"/>
                    </a:lnTo>
                    <a:lnTo>
                      <a:pt x="373" y="612"/>
                    </a:lnTo>
                    <a:lnTo>
                      <a:pt x="369" y="634"/>
                    </a:lnTo>
                    <a:lnTo>
                      <a:pt x="362" y="624"/>
                    </a:lnTo>
                    <a:lnTo>
                      <a:pt x="355" y="617"/>
                    </a:lnTo>
                    <a:lnTo>
                      <a:pt x="350" y="610"/>
                    </a:lnTo>
                    <a:lnTo>
                      <a:pt x="344" y="605"/>
                    </a:lnTo>
                    <a:lnTo>
                      <a:pt x="337" y="599"/>
                    </a:lnTo>
                    <a:lnTo>
                      <a:pt x="330" y="594"/>
                    </a:lnTo>
                    <a:lnTo>
                      <a:pt x="323" y="590"/>
                    </a:lnTo>
                    <a:lnTo>
                      <a:pt x="315" y="585"/>
                    </a:lnTo>
                    <a:lnTo>
                      <a:pt x="305" y="581"/>
                    </a:lnTo>
                    <a:lnTo>
                      <a:pt x="294" y="575"/>
                    </a:lnTo>
                    <a:lnTo>
                      <a:pt x="280" y="570"/>
                    </a:lnTo>
                    <a:lnTo>
                      <a:pt x="265" y="563"/>
                    </a:lnTo>
                    <a:lnTo>
                      <a:pt x="249" y="556"/>
                    </a:lnTo>
                    <a:lnTo>
                      <a:pt x="229" y="547"/>
                    </a:lnTo>
                    <a:lnTo>
                      <a:pt x="207" y="538"/>
                    </a:lnTo>
                    <a:lnTo>
                      <a:pt x="181" y="526"/>
                    </a:lnTo>
                    <a:lnTo>
                      <a:pt x="72" y="451"/>
                    </a:lnTo>
                    <a:lnTo>
                      <a:pt x="72" y="426"/>
                    </a:lnTo>
                    <a:lnTo>
                      <a:pt x="71" y="370"/>
                    </a:lnTo>
                    <a:lnTo>
                      <a:pt x="71" y="310"/>
                    </a:lnTo>
                    <a:lnTo>
                      <a:pt x="72" y="274"/>
                    </a:lnTo>
                    <a:lnTo>
                      <a:pt x="75" y="249"/>
                    </a:lnTo>
                    <a:lnTo>
                      <a:pt x="79" y="212"/>
                    </a:lnTo>
                    <a:lnTo>
                      <a:pt x="83" y="178"/>
                    </a:lnTo>
                    <a:lnTo>
                      <a:pt x="85" y="163"/>
                    </a:lnTo>
                    <a:lnTo>
                      <a:pt x="44" y="246"/>
                    </a:lnTo>
                    <a:lnTo>
                      <a:pt x="43" y="246"/>
                    </a:lnTo>
                    <a:lnTo>
                      <a:pt x="40" y="245"/>
                    </a:lnTo>
                    <a:lnTo>
                      <a:pt x="34" y="242"/>
                    </a:lnTo>
                    <a:lnTo>
                      <a:pt x="28" y="238"/>
                    </a:lnTo>
                    <a:lnTo>
                      <a:pt x="21" y="233"/>
                    </a:lnTo>
                    <a:lnTo>
                      <a:pt x="13" y="226"/>
                    </a:lnTo>
                    <a:lnTo>
                      <a:pt x="6" y="215"/>
                    </a:lnTo>
                    <a:lnTo>
                      <a:pt x="0" y="204"/>
                    </a:lnTo>
                    <a:lnTo>
                      <a:pt x="2" y="200"/>
                    </a:lnTo>
                    <a:lnTo>
                      <a:pt x="5" y="193"/>
                    </a:lnTo>
                    <a:lnTo>
                      <a:pt x="11" y="182"/>
                    </a:lnTo>
                    <a:lnTo>
                      <a:pt x="18" y="168"/>
                    </a:lnTo>
                    <a:lnTo>
                      <a:pt x="25" y="153"/>
                    </a:lnTo>
                    <a:lnTo>
                      <a:pt x="33" y="139"/>
                    </a:lnTo>
                    <a:lnTo>
                      <a:pt x="40" y="127"/>
                    </a:lnTo>
                    <a:lnTo>
                      <a:pt x="47" y="119"/>
                    </a:lnTo>
                    <a:lnTo>
                      <a:pt x="58" y="101"/>
                    </a:lnTo>
                    <a:lnTo>
                      <a:pt x="67" y="79"/>
                    </a:lnTo>
                    <a:lnTo>
                      <a:pt x="75" y="59"/>
                    </a:lnTo>
                    <a:lnTo>
                      <a:pt x="78" y="41"/>
                    </a:lnTo>
                    <a:lnTo>
                      <a:pt x="81" y="34"/>
                    </a:lnTo>
                    <a:lnTo>
                      <a:pt x="89" y="28"/>
                    </a:lnTo>
                    <a:lnTo>
                      <a:pt x="101" y="19"/>
                    </a:lnTo>
                    <a:lnTo>
                      <a:pt x="114" y="13"/>
                    </a:lnTo>
                    <a:lnTo>
                      <a:pt x="129" y="7"/>
                    </a:lnTo>
                    <a:lnTo>
                      <a:pt x="143" y="2"/>
                    </a:lnTo>
                    <a:lnTo>
                      <a:pt x="155" y="0"/>
                    </a:lnTo>
                    <a:lnTo>
                      <a:pt x="164" y="0"/>
                    </a:lnTo>
                    <a:lnTo>
                      <a:pt x="164" y="2"/>
                    </a:lnTo>
                    <a:lnTo>
                      <a:pt x="166" y="8"/>
                    </a:lnTo>
                    <a:lnTo>
                      <a:pt x="169" y="16"/>
                    </a:lnTo>
                    <a:lnTo>
                      <a:pt x="173" y="25"/>
                    </a:lnTo>
                    <a:lnTo>
                      <a:pt x="179" y="36"/>
                    </a:lnTo>
                    <a:lnTo>
                      <a:pt x="188" y="46"/>
                    </a:lnTo>
                    <a:lnTo>
                      <a:pt x="200" y="55"/>
                    </a:lnTo>
                    <a:lnTo>
                      <a:pt x="214" y="62"/>
                    </a:lnTo>
                    <a:lnTo>
                      <a:pt x="217" y="63"/>
                    </a:lnTo>
                    <a:lnTo>
                      <a:pt x="225" y="63"/>
                    </a:lnTo>
                    <a:lnTo>
                      <a:pt x="239" y="64"/>
                    </a:lnTo>
                    <a:lnTo>
                      <a:pt x="256" y="62"/>
                    </a:lnTo>
                    <a:lnTo>
                      <a:pt x="276" y="57"/>
                    </a:lnTo>
                    <a:lnTo>
                      <a:pt x="298" y="48"/>
                    </a:lnTo>
                    <a:lnTo>
                      <a:pt x="322" y="33"/>
                    </a:lnTo>
                    <a:lnTo>
                      <a:pt x="346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75" name="Freeform 107"/>
              <p:cNvSpPr>
                <a:spLocks/>
              </p:cNvSpPr>
              <p:nvPr/>
            </p:nvSpPr>
            <p:spPr bwMode="auto">
              <a:xfrm>
                <a:off x="4821" y="1993"/>
                <a:ext cx="207" cy="178"/>
              </a:xfrm>
              <a:custGeom>
                <a:avLst/>
                <a:gdLst>
                  <a:gd name="T0" fmla="*/ 263 w 415"/>
                  <a:gd name="T1" fmla="*/ 113 h 356"/>
                  <a:gd name="T2" fmla="*/ 269 w 415"/>
                  <a:gd name="T3" fmla="*/ 99 h 356"/>
                  <a:gd name="T4" fmla="*/ 283 w 415"/>
                  <a:gd name="T5" fmla="*/ 66 h 356"/>
                  <a:gd name="T6" fmla="*/ 299 w 415"/>
                  <a:gd name="T7" fmla="*/ 29 h 356"/>
                  <a:gd name="T8" fmla="*/ 310 w 415"/>
                  <a:gd name="T9" fmla="*/ 0 h 356"/>
                  <a:gd name="T10" fmla="*/ 288 w 415"/>
                  <a:gd name="T11" fmla="*/ 103 h 356"/>
                  <a:gd name="T12" fmla="*/ 310 w 415"/>
                  <a:gd name="T13" fmla="*/ 107 h 356"/>
                  <a:gd name="T14" fmla="*/ 345 w 415"/>
                  <a:gd name="T15" fmla="*/ 120 h 356"/>
                  <a:gd name="T16" fmla="*/ 379 w 415"/>
                  <a:gd name="T17" fmla="*/ 145 h 356"/>
                  <a:gd name="T18" fmla="*/ 415 w 415"/>
                  <a:gd name="T19" fmla="*/ 137 h 356"/>
                  <a:gd name="T20" fmla="*/ 377 w 415"/>
                  <a:gd name="T21" fmla="*/ 188 h 356"/>
                  <a:gd name="T22" fmla="*/ 366 w 415"/>
                  <a:gd name="T23" fmla="*/ 211 h 356"/>
                  <a:gd name="T24" fmla="*/ 338 w 415"/>
                  <a:gd name="T25" fmla="*/ 264 h 356"/>
                  <a:gd name="T26" fmla="*/ 303 w 415"/>
                  <a:gd name="T27" fmla="*/ 319 h 356"/>
                  <a:gd name="T28" fmla="*/ 270 w 415"/>
                  <a:gd name="T29" fmla="*/ 352 h 356"/>
                  <a:gd name="T30" fmla="*/ 265 w 415"/>
                  <a:gd name="T31" fmla="*/ 353 h 356"/>
                  <a:gd name="T32" fmla="*/ 255 w 415"/>
                  <a:gd name="T33" fmla="*/ 355 h 356"/>
                  <a:gd name="T34" fmla="*/ 242 w 415"/>
                  <a:gd name="T35" fmla="*/ 356 h 356"/>
                  <a:gd name="T36" fmla="*/ 232 w 415"/>
                  <a:gd name="T37" fmla="*/ 354 h 356"/>
                  <a:gd name="T38" fmla="*/ 223 w 415"/>
                  <a:gd name="T39" fmla="*/ 350 h 356"/>
                  <a:gd name="T40" fmla="*/ 205 w 415"/>
                  <a:gd name="T41" fmla="*/ 345 h 356"/>
                  <a:gd name="T42" fmla="*/ 180 w 415"/>
                  <a:gd name="T43" fmla="*/ 338 h 356"/>
                  <a:gd name="T44" fmla="*/ 150 w 415"/>
                  <a:gd name="T45" fmla="*/ 326 h 356"/>
                  <a:gd name="T46" fmla="*/ 115 w 415"/>
                  <a:gd name="T47" fmla="*/ 313 h 356"/>
                  <a:gd name="T48" fmla="*/ 77 w 415"/>
                  <a:gd name="T49" fmla="*/ 296 h 356"/>
                  <a:gd name="T50" fmla="*/ 38 w 415"/>
                  <a:gd name="T51" fmla="*/ 277 h 356"/>
                  <a:gd name="T52" fmla="*/ 0 w 415"/>
                  <a:gd name="T53" fmla="*/ 254 h 356"/>
                  <a:gd name="T54" fmla="*/ 2 w 415"/>
                  <a:gd name="T55" fmla="*/ 197 h 356"/>
                  <a:gd name="T56" fmla="*/ 14 w 415"/>
                  <a:gd name="T57" fmla="*/ 201 h 356"/>
                  <a:gd name="T58" fmla="*/ 32 w 415"/>
                  <a:gd name="T59" fmla="*/ 205 h 356"/>
                  <a:gd name="T60" fmla="*/ 59 w 415"/>
                  <a:gd name="T61" fmla="*/ 212 h 356"/>
                  <a:gd name="T62" fmla="*/ 89 w 415"/>
                  <a:gd name="T63" fmla="*/ 220 h 356"/>
                  <a:gd name="T64" fmla="*/ 121 w 415"/>
                  <a:gd name="T65" fmla="*/ 229 h 356"/>
                  <a:gd name="T66" fmla="*/ 153 w 415"/>
                  <a:gd name="T67" fmla="*/ 237 h 356"/>
                  <a:gd name="T68" fmla="*/ 183 w 415"/>
                  <a:gd name="T69" fmla="*/ 246 h 356"/>
                  <a:gd name="T70" fmla="*/ 223 w 415"/>
                  <a:gd name="T71" fmla="*/ 252 h 356"/>
                  <a:gd name="T72" fmla="*/ 232 w 415"/>
                  <a:gd name="T73" fmla="*/ 244 h 356"/>
                  <a:gd name="T74" fmla="*/ 243 w 415"/>
                  <a:gd name="T75" fmla="*/ 226 h 356"/>
                  <a:gd name="T76" fmla="*/ 250 w 415"/>
                  <a:gd name="T77" fmla="*/ 209 h 356"/>
                  <a:gd name="T78" fmla="*/ 261 w 415"/>
                  <a:gd name="T79" fmla="*/ 182 h 356"/>
                  <a:gd name="T80" fmla="*/ 274 w 415"/>
                  <a:gd name="T81" fmla="*/ 155 h 356"/>
                  <a:gd name="T82" fmla="*/ 289 w 415"/>
                  <a:gd name="T83" fmla="*/ 133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15" h="356">
                    <a:moveTo>
                      <a:pt x="289" y="133"/>
                    </a:moveTo>
                    <a:lnTo>
                      <a:pt x="263" y="113"/>
                    </a:lnTo>
                    <a:lnTo>
                      <a:pt x="264" y="110"/>
                    </a:lnTo>
                    <a:lnTo>
                      <a:pt x="269" y="99"/>
                    </a:lnTo>
                    <a:lnTo>
                      <a:pt x="276" y="84"/>
                    </a:lnTo>
                    <a:lnTo>
                      <a:pt x="283" y="66"/>
                    </a:lnTo>
                    <a:lnTo>
                      <a:pt x="291" y="47"/>
                    </a:lnTo>
                    <a:lnTo>
                      <a:pt x="299" y="29"/>
                    </a:lnTo>
                    <a:lnTo>
                      <a:pt x="306" y="13"/>
                    </a:lnTo>
                    <a:lnTo>
                      <a:pt x="310" y="0"/>
                    </a:lnTo>
                    <a:lnTo>
                      <a:pt x="285" y="103"/>
                    </a:lnTo>
                    <a:lnTo>
                      <a:pt x="288" y="103"/>
                    </a:lnTo>
                    <a:lnTo>
                      <a:pt x="298" y="105"/>
                    </a:lnTo>
                    <a:lnTo>
                      <a:pt x="310" y="107"/>
                    </a:lnTo>
                    <a:lnTo>
                      <a:pt x="326" y="113"/>
                    </a:lnTo>
                    <a:lnTo>
                      <a:pt x="345" y="120"/>
                    </a:lnTo>
                    <a:lnTo>
                      <a:pt x="363" y="130"/>
                    </a:lnTo>
                    <a:lnTo>
                      <a:pt x="379" y="145"/>
                    </a:lnTo>
                    <a:lnTo>
                      <a:pt x="394" y="163"/>
                    </a:lnTo>
                    <a:lnTo>
                      <a:pt x="415" y="137"/>
                    </a:lnTo>
                    <a:lnTo>
                      <a:pt x="399" y="195"/>
                    </a:lnTo>
                    <a:lnTo>
                      <a:pt x="377" y="188"/>
                    </a:lnTo>
                    <a:lnTo>
                      <a:pt x="374" y="195"/>
                    </a:lnTo>
                    <a:lnTo>
                      <a:pt x="366" y="211"/>
                    </a:lnTo>
                    <a:lnTo>
                      <a:pt x="354" y="236"/>
                    </a:lnTo>
                    <a:lnTo>
                      <a:pt x="338" y="264"/>
                    </a:lnTo>
                    <a:lnTo>
                      <a:pt x="321" y="293"/>
                    </a:lnTo>
                    <a:lnTo>
                      <a:pt x="303" y="319"/>
                    </a:lnTo>
                    <a:lnTo>
                      <a:pt x="286" y="340"/>
                    </a:lnTo>
                    <a:lnTo>
                      <a:pt x="270" y="352"/>
                    </a:lnTo>
                    <a:lnTo>
                      <a:pt x="269" y="352"/>
                    </a:lnTo>
                    <a:lnTo>
                      <a:pt x="265" y="353"/>
                    </a:lnTo>
                    <a:lnTo>
                      <a:pt x="261" y="354"/>
                    </a:lnTo>
                    <a:lnTo>
                      <a:pt x="255" y="355"/>
                    </a:lnTo>
                    <a:lnTo>
                      <a:pt x="248" y="356"/>
                    </a:lnTo>
                    <a:lnTo>
                      <a:pt x="242" y="356"/>
                    </a:lnTo>
                    <a:lnTo>
                      <a:pt x="236" y="356"/>
                    </a:lnTo>
                    <a:lnTo>
                      <a:pt x="232" y="354"/>
                    </a:lnTo>
                    <a:lnTo>
                      <a:pt x="228" y="353"/>
                    </a:lnTo>
                    <a:lnTo>
                      <a:pt x="223" y="350"/>
                    </a:lnTo>
                    <a:lnTo>
                      <a:pt x="215" y="348"/>
                    </a:lnTo>
                    <a:lnTo>
                      <a:pt x="205" y="345"/>
                    </a:lnTo>
                    <a:lnTo>
                      <a:pt x="194" y="341"/>
                    </a:lnTo>
                    <a:lnTo>
                      <a:pt x="180" y="338"/>
                    </a:lnTo>
                    <a:lnTo>
                      <a:pt x="166" y="332"/>
                    </a:lnTo>
                    <a:lnTo>
                      <a:pt x="150" y="326"/>
                    </a:lnTo>
                    <a:lnTo>
                      <a:pt x="133" y="320"/>
                    </a:lnTo>
                    <a:lnTo>
                      <a:pt x="115" y="313"/>
                    </a:lnTo>
                    <a:lnTo>
                      <a:pt x="97" y="305"/>
                    </a:lnTo>
                    <a:lnTo>
                      <a:pt x="77" y="296"/>
                    </a:lnTo>
                    <a:lnTo>
                      <a:pt x="58" y="287"/>
                    </a:lnTo>
                    <a:lnTo>
                      <a:pt x="38" y="277"/>
                    </a:lnTo>
                    <a:lnTo>
                      <a:pt x="20" y="265"/>
                    </a:lnTo>
                    <a:lnTo>
                      <a:pt x="0" y="254"/>
                    </a:lnTo>
                    <a:lnTo>
                      <a:pt x="1" y="197"/>
                    </a:lnTo>
                    <a:lnTo>
                      <a:pt x="2" y="197"/>
                    </a:lnTo>
                    <a:lnTo>
                      <a:pt x="7" y="198"/>
                    </a:lnTo>
                    <a:lnTo>
                      <a:pt x="14" y="201"/>
                    </a:lnTo>
                    <a:lnTo>
                      <a:pt x="22" y="203"/>
                    </a:lnTo>
                    <a:lnTo>
                      <a:pt x="32" y="205"/>
                    </a:lnTo>
                    <a:lnTo>
                      <a:pt x="45" y="209"/>
                    </a:lnTo>
                    <a:lnTo>
                      <a:pt x="59" y="212"/>
                    </a:lnTo>
                    <a:lnTo>
                      <a:pt x="74" y="217"/>
                    </a:lnTo>
                    <a:lnTo>
                      <a:pt x="89" y="220"/>
                    </a:lnTo>
                    <a:lnTo>
                      <a:pt x="105" y="225"/>
                    </a:lnTo>
                    <a:lnTo>
                      <a:pt x="121" y="229"/>
                    </a:lnTo>
                    <a:lnTo>
                      <a:pt x="137" y="234"/>
                    </a:lnTo>
                    <a:lnTo>
                      <a:pt x="153" y="237"/>
                    </a:lnTo>
                    <a:lnTo>
                      <a:pt x="168" y="242"/>
                    </a:lnTo>
                    <a:lnTo>
                      <a:pt x="183" y="246"/>
                    </a:lnTo>
                    <a:lnTo>
                      <a:pt x="197" y="249"/>
                    </a:lnTo>
                    <a:lnTo>
                      <a:pt x="223" y="252"/>
                    </a:lnTo>
                    <a:lnTo>
                      <a:pt x="225" y="250"/>
                    </a:lnTo>
                    <a:lnTo>
                      <a:pt x="232" y="244"/>
                    </a:lnTo>
                    <a:lnTo>
                      <a:pt x="239" y="236"/>
                    </a:lnTo>
                    <a:lnTo>
                      <a:pt x="243" y="226"/>
                    </a:lnTo>
                    <a:lnTo>
                      <a:pt x="246" y="219"/>
                    </a:lnTo>
                    <a:lnTo>
                      <a:pt x="250" y="209"/>
                    </a:lnTo>
                    <a:lnTo>
                      <a:pt x="255" y="196"/>
                    </a:lnTo>
                    <a:lnTo>
                      <a:pt x="261" y="182"/>
                    </a:lnTo>
                    <a:lnTo>
                      <a:pt x="268" y="168"/>
                    </a:lnTo>
                    <a:lnTo>
                      <a:pt x="274" y="155"/>
                    </a:lnTo>
                    <a:lnTo>
                      <a:pt x="283" y="142"/>
                    </a:lnTo>
                    <a:lnTo>
                      <a:pt x="289" y="1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76" name="Freeform 108"/>
              <p:cNvSpPr>
                <a:spLocks/>
              </p:cNvSpPr>
              <p:nvPr/>
            </p:nvSpPr>
            <p:spPr bwMode="auto">
              <a:xfrm>
                <a:off x="4638" y="2028"/>
                <a:ext cx="161" cy="73"/>
              </a:xfrm>
              <a:custGeom>
                <a:avLst/>
                <a:gdLst>
                  <a:gd name="T0" fmla="*/ 0 w 323"/>
                  <a:gd name="T1" fmla="*/ 0 h 145"/>
                  <a:gd name="T2" fmla="*/ 29 w 323"/>
                  <a:gd name="T3" fmla="*/ 38 h 145"/>
                  <a:gd name="T4" fmla="*/ 31 w 323"/>
                  <a:gd name="T5" fmla="*/ 38 h 145"/>
                  <a:gd name="T6" fmla="*/ 36 w 323"/>
                  <a:gd name="T7" fmla="*/ 39 h 145"/>
                  <a:gd name="T8" fmla="*/ 43 w 323"/>
                  <a:gd name="T9" fmla="*/ 40 h 145"/>
                  <a:gd name="T10" fmla="*/ 52 w 323"/>
                  <a:gd name="T11" fmla="*/ 42 h 145"/>
                  <a:gd name="T12" fmla="*/ 62 w 323"/>
                  <a:gd name="T13" fmla="*/ 46 h 145"/>
                  <a:gd name="T14" fmla="*/ 72 w 323"/>
                  <a:gd name="T15" fmla="*/ 49 h 145"/>
                  <a:gd name="T16" fmla="*/ 84 w 323"/>
                  <a:gd name="T17" fmla="*/ 55 h 145"/>
                  <a:gd name="T18" fmla="*/ 93 w 323"/>
                  <a:gd name="T19" fmla="*/ 61 h 145"/>
                  <a:gd name="T20" fmla="*/ 97 w 323"/>
                  <a:gd name="T21" fmla="*/ 59 h 145"/>
                  <a:gd name="T22" fmla="*/ 105 w 323"/>
                  <a:gd name="T23" fmla="*/ 57 h 145"/>
                  <a:gd name="T24" fmla="*/ 119 w 323"/>
                  <a:gd name="T25" fmla="*/ 54 h 145"/>
                  <a:gd name="T26" fmla="*/ 138 w 323"/>
                  <a:gd name="T27" fmla="*/ 53 h 145"/>
                  <a:gd name="T28" fmla="*/ 161 w 323"/>
                  <a:gd name="T29" fmla="*/ 56 h 145"/>
                  <a:gd name="T30" fmla="*/ 190 w 323"/>
                  <a:gd name="T31" fmla="*/ 63 h 145"/>
                  <a:gd name="T32" fmla="*/ 221 w 323"/>
                  <a:gd name="T33" fmla="*/ 76 h 145"/>
                  <a:gd name="T34" fmla="*/ 257 w 323"/>
                  <a:gd name="T35" fmla="*/ 97 h 145"/>
                  <a:gd name="T36" fmla="*/ 323 w 323"/>
                  <a:gd name="T37" fmla="*/ 145 h 145"/>
                  <a:gd name="T38" fmla="*/ 268 w 323"/>
                  <a:gd name="T39" fmla="*/ 46 h 145"/>
                  <a:gd name="T40" fmla="*/ 0 w 323"/>
                  <a:gd name="T41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3" h="145">
                    <a:moveTo>
                      <a:pt x="0" y="0"/>
                    </a:moveTo>
                    <a:lnTo>
                      <a:pt x="29" y="38"/>
                    </a:lnTo>
                    <a:lnTo>
                      <a:pt x="31" y="38"/>
                    </a:lnTo>
                    <a:lnTo>
                      <a:pt x="36" y="39"/>
                    </a:lnTo>
                    <a:lnTo>
                      <a:pt x="43" y="40"/>
                    </a:lnTo>
                    <a:lnTo>
                      <a:pt x="52" y="42"/>
                    </a:lnTo>
                    <a:lnTo>
                      <a:pt x="62" y="46"/>
                    </a:lnTo>
                    <a:lnTo>
                      <a:pt x="72" y="49"/>
                    </a:lnTo>
                    <a:lnTo>
                      <a:pt x="84" y="55"/>
                    </a:lnTo>
                    <a:lnTo>
                      <a:pt x="93" y="61"/>
                    </a:lnTo>
                    <a:lnTo>
                      <a:pt x="97" y="59"/>
                    </a:lnTo>
                    <a:lnTo>
                      <a:pt x="105" y="57"/>
                    </a:lnTo>
                    <a:lnTo>
                      <a:pt x="119" y="54"/>
                    </a:lnTo>
                    <a:lnTo>
                      <a:pt x="138" y="53"/>
                    </a:lnTo>
                    <a:lnTo>
                      <a:pt x="161" y="56"/>
                    </a:lnTo>
                    <a:lnTo>
                      <a:pt x="190" y="63"/>
                    </a:lnTo>
                    <a:lnTo>
                      <a:pt x="221" y="76"/>
                    </a:lnTo>
                    <a:lnTo>
                      <a:pt x="257" y="97"/>
                    </a:lnTo>
                    <a:lnTo>
                      <a:pt x="323" y="145"/>
                    </a:lnTo>
                    <a:lnTo>
                      <a:pt x="268" y="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77" name="Freeform 109"/>
              <p:cNvSpPr>
                <a:spLocks/>
              </p:cNvSpPr>
              <p:nvPr/>
            </p:nvSpPr>
            <p:spPr bwMode="auto">
              <a:xfrm>
                <a:off x="4629" y="2009"/>
                <a:ext cx="33" cy="33"/>
              </a:xfrm>
              <a:custGeom>
                <a:avLst/>
                <a:gdLst>
                  <a:gd name="T0" fmla="*/ 17 w 67"/>
                  <a:gd name="T1" fmla="*/ 5 h 64"/>
                  <a:gd name="T2" fmla="*/ 15 w 67"/>
                  <a:gd name="T3" fmla="*/ 5 h 64"/>
                  <a:gd name="T4" fmla="*/ 14 w 67"/>
                  <a:gd name="T5" fmla="*/ 6 h 64"/>
                  <a:gd name="T6" fmla="*/ 7 w 67"/>
                  <a:gd name="T7" fmla="*/ 15 h 64"/>
                  <a:gd name="T8" fmla="*/ 3 w 67"/>
                  <a:gd name="T9" fmla="*/ 24 h 64"/>
                  <a:gd name="T10" fmla="*/ 0 w 67"/>
                  <a:gd name="T11" fmla="*/ 32 h 64"/>
                  <a:gd name="T12" fmla="*/ 2 w 67"/>
                  <a:gd name="T13" fmla="*/ 40 h 64"/>
                  <a:gd name="T14" fmla="*/ 8 w 67"/>
                  <a:gd name="T15" fmla="*/ 51 h 64"/>
                  <a:gd name="T16" fmla="*/ 19 w 67"/>
                  <a:gd name="T17" fmla="*/ 58 h 64"/>
                  <a:gd name="T18" fmla="*/ 29 w 67"/>
                  <a:gd name="T19" fmla="*/ 63 h 64"/>
                  <a:gd name="T20" fmla="*/ 35 w 67"/>
                  <a:gd name="T21" fmla="*/ 64 h 64"/>
                  <a:gd name="T22" fmla="*/ 37 w 67"/>
                  <a:gd name="T23" fmla="*/ 50 h 64"/>
                  <a:gd name="T24" fmla="*/ 33 w 67"/>
                  <a:gd name="T25" fmla="*/ 49 h 64"/>
                  <a:gd name="T26" fmla="*/ 26 w 67"/>
                  <a:gd name="T27" fmla="*/ 46 h 64"/>
                  <a:gd name="T28" fmla="*/ 19 w 67"/>
                  <a:gd name="T29" fmla="*/ 42 h 64"/>
                  <a:gd name="T30" fmla="*/ 15 w 67"/>
                  <a:gd name="T31" fmla="*/ 36 h 64"/>
                  <a:gd name="T32" fmla="*/ 15 w 67"/>
                  <a:gd name="T33" fmla="*/ 35 h 64"/>
                  <a:gd name="T34" fmla="*/ 15 w 67"/>
                  <a:gd name="T35" fmla="*/ 34 h 64"/>
                  <a:gd name="T36" fmla="*/ 15 w 67"/>
                  <a:gd name="T37" fmla="*/ 34 h 64"/>
                  <a:gd name="T38" fmla="*/ 15 w 67"/>
                  <a:gd name="T39" fmla="*/ 33 h 64"/>
                  <a:gd name="T40" fmla="*/ 17 w 67"/>
                  <a:gd name="T41" fmla="*/ 29 h 64"/>
                  <a:gd name="T42" fmla="*/ 18 w 67"/>
                  <a:gd name="T43" fmla="*/ 25 h 64"/>
                  <a:gd name="T44" fmla="*/ 21 w 67"/>
                  <a:gd name="T45" fmla="*/ 20 h 64"/>
                  <a:gd name="T46" fmla="*/ 23 w 67"/>
                  <a:gd name="T47" fmla="*/ 17 h 64"/>
                  <a:gd name="T48" fmla="*/ 28 w 67"/>
                  <a:gd name="T49" fmla="*/ 16 h 64"/>
                  <a:gd name="T50" fmla="*/ 34 w 67"/>
                  <a:gd name="T51" fmla="*/ 15 h 64"/>
                  <a:gd name="T52" fmla="*/ 40 w 67"/>
                  <a:gd name="T53" fmla="*/ 15 h 64"/>
                  <a:gd name="T54" fmla="*/ 45 w 67"/>
                  <a:gd name="T55" fmla="*/ 16 h 64"/>
                  <a:gd name="T56" fmla="*/ 48 w 67"/>
                  <a:gd name="T57" fmla="*/ 17 h 64"/>
                  <a:gd name="T58" fmla="*/ 50 w 67"/>
                  <a:gd name="T59" fmla="*/ 20 h 64"/>
                  <a:gd name="T60" fmla="*/ 52 w 67"/>
                  <a:gd name="T61" fmla="*/ 24 h 64"/>
                  <a:gd name="T62" fmla="*/ 53 w 67"/>
                  <a:gd name="T63" fmla="*/ 29 h 64"/>
                  <a:gd name="T64" fmla="*/ 67 w 67"/>
                  <a:gd name="T65" fmla="*/ 27 h 64"/>
                  <a:gd name="T66" fmla="*/ 65 w 67"/>
                  <a:gd name="T67" fmla="*/ 18 h 64"/>
                  <a:gd name="T68" fmla="*/ 62 w 67"/>
                  <a:gd name="T69" fmla="*/ 11 h 64"/>
                  <a:gd name="T70" fmla="*/ 57 w 67"/>
                  <a:gd name="T71" fmla="*/ 6 h 64"/>
                  <a:gd name="T72" fmla="*/ 51 w 67"/>
                  <a:gd name="T73" fmla="*/ 2 h 64"/>
                  <a:gd name="T74" fmla="*/ 45 w 67"/>
                  <a:gd name="T75" fmla="*/ 0 h 64"/>
                  <a:gd name="T76" fmla="*/ 40 w 67"/>
                  <a:gd name="T77" fmla="*/ 0 h 64"/>
                  <a:gd name="T78" fmla="*/ 34 w 67"/>
                  <a:gd name="T79" fmla="*/ 0 h 64"/>
                  <a:gd name="T80" fmla="*/ 29 w 67"/>
                  <a:gd name="T81" fmla="*/ 1 h 64"/>
                  <a:gd name="T82" fmla="*/ 25 w 67"/>
                  <a:gd name="T83" fmla="*/ 2 h 64"/>
                  <a:gd name="T84" fmla="*/ 20 w 67"/>
                  <a:gd name="T85" fmla="*/ 3 h 64"/>
                  <a:gd name="T86" fmla="*/ 18 w 67"/>
                  <a:gd name="T87" fmla="*/ 4 h 64"/>
                  <a:gd name="T88" fmla="*/ 17 w 67"/>
                  <a:gd name="T89" fmla="*/ 5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7" h="64">
                    <a:moveTo>
                      <a:pt x="17" y="5"/>
                    </a:moveTo>
                    <a:lnTo>
                      <a:pt x="15" y="5"/>
                    </a:lnTo>
                    <a:lnTo>
                      <a:pt x="14" y="6"/>
                    </a:lnTo>
                    <a:lnTo>
                      <a:pt x="7" y="15"/>
                    </a:lnTo>
                    <a:lnTo>
                      <a:pt x="3" y="24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8" y="51"/>
                    </a:lnTo>
                    <a:lnTo>
                      <a:pt x="19" y="58"/>
                    </a:lnTo>
                    <a:lnTo>
                      <a:pt x="29" y="63"/>
                    </a:lnTo>
                    <a:lnTo>
                      <a:pt x="35" y="64"/>
                    </a:lnTo>
                    <a:lnTo>
                      <a:pt x="37" y="50"/>
                    </a:lnTo>
                    <a:lnTo>
                      <a:pt x="33" y="49"/>
                    </a:lnTo>
                    <a:lnTo>
                      <a:pt x="26" y="46"/>
                    </a:lnTo>
                    <a:lnTo>
                      <a:pt x="19" y="42"/>
                    </a:lnTo>
                    <a:lnTo>
                      <a:pt x="15" y="36"/>
                    </a:lnTo>
                    <a:lnTo>
                      <a:pt x="15" y="35"/>
                    </a:lnTo>
                    <a:lnTo>
                      <a:pt x="15" y="34"/>
                    </a:lnTo>
                    <a:lnTo>
                      <a:pt x="15" y="34"/>
                    </a:lnTo>
                    <a:lnTo>
                      <a:pt x="15" y="33"/>
                    </a:lnTo>
                    <a:lnTo>
                      <a:pt x="17" y="29"/>
                    </a:lnTo>
                    <a:lnTo>
                      <a:pt x="18" y="25"/>
                    </a:lnTo>
                    <a:lnTo>
                      <a:pt x="21" y="20"/>
                    </a:lnTo>
                    <a:lnTo>
                      <a:pt x="23" y="17"/>
                    </a:lnTo>
                    <a:lnTo>
                      <a:pt x="28" y="16"/>
                    </a:lnTo>
                    <a:lnTo>
                      <a:pt x="34" y="15"/>
                    </a:lnTo>
                    <a:lnTo>
                      <a:pt x="40" y="15"/>
                    </a:lnTo>
                    <a:lnTo>
                      <a:pt x="45" y="16"/>
                    </a:lnTo>
                    <a:lnTo>
                      <a:pt x="48" y="17"/>
                    </a:lnTo>
                    <a:lnTo>
                      <a:pt x="50" y="20"/>
                    </a:lnTo>
                    <a:lnTo>
                      <a:pt x="52" y="24"/>
                    </a:lnTo>
                    <a:lnTo>
                      <a:pt x="53" y="29"/>
                    </a:lnTo>
                    <a:lnTo>
                      <a:pt x="67" y="27"/>
                    </a:lnTo>
                    <a:lnTo>
                      <a:pt x="65" y="18"/>
                    </a:lnTo>
                    <a:lnTo>
                      <a:pt x="62" y="11"/>
                    </a:lnTo>
                    <a:lnTo>
                      <a:pt x="57" y="6"/>
                    </a:lnTo>
                    <a:lnTo>
                      <a:pt x="51" y="2"/>
                    </a:lnTo>
                    <a:lnTo>
                      <a:pt x="45" y="0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9" y="1"/>
                    </a:lnTo>
                    <a:lnTo>
                      <a:pt x="25" y="2"/>
                    </a:lnTo>
                    <a:lnTo>
                      <a:pt x="20" y="3"/>
                    </a:lnTo>
                    <a:lnTo>
                      <a:pt x="18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78" name="Freeform 110"/>
              <p:cNvSpPr>
                <a:spLocks/>
              </p:cNvSpPr>
              <p:nvPr/>
            </p:nvSpPr>
            <p:spPr bwMode="auto">
              <a:xfrm>
                <a:off x="4640" y="2020"/>
                <a:ext cx="138" cy="26"/>
              </a:xfrm>
              <a:custGeom>
                <a:avLst/>
                <a:gdLst>
                  <a:gd name="T0" fmla="*/ 5 w 277"/>
                  <a:gd name="T1" fmla="*/ 0 h 51"/>
                  <a:gd name="T2" fmla="*/ 0 w 277"/>
                  <a:gd name="T3" fmla="*/ 5 h 51"/>
                  <a:gd name="T4" fmla="*/ 267 w 277"/>
                  <a:gd name="T5" fmla="*/ 51 h 51"/>
                  <a:gd name="T6" fmla="*/ 277 w 277"/>
                  <a:gd name="T7" fmla="*/ 45 h 51"/>
                  <a:gd name="T8" fmla="*/ 5 w 277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7" h="51">
                    <a:moveTo>
                      <a:pt x="5" y="0"/>
                    </a:moveTo>
                    <a:lnTo>
                      <a:pt x="0" y="5"/>
                    </a:lnTo>
                    <a:lnTo>
                      <a:pt x="267" y="51"/>
                    </a:lnTo>
                    <a:lnTo>
                      <a:pt x="277" y="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79" name="Freeform 111"/>
              <p:cNvSpPr>
                <a:spLocks/>
              </p:cNvSpPr>
              <p:nvPr/>
            </p:nvSpPr>
            <p:spPr bwMode="auto">
              <a:xfrm>
                <a:off x="4655" y="2012"/>
                <a:ext cx="33" cy="32"/>
              </a:xfrm>
              <a:custGeom>
                <a:avLst/>
                <a:gdLst>
                  <a:gd name="T0" fmla="*/ 15 w 67"/>
                  <a:gd name="T1" fmla="*/ 6 h 65"/>
                  <a:gd name="T2" fmla="*/ 15 w 67"/>
                  <a:gd name="T3" fmla="*/ 6 h 65"/>
                  <a:gd name="T4" fmla="*/ 14 w 67"/>
                  <a:gd name="T5" fmla="*/ 7 h 65"/>
                  <a:gd name="T6" fmla="*/ 7 w 67"/>
                  <a:gd name="T7" fmla="*/ 15 h 65"/>
                  <a:gd name="T8" fmla="*/ 3 w 67"/>
                  <a:gd name="T9" fmla="*/ 24 h 65"/>
                  <a:gd name="T10" fmla="*/ 0 w 67"/>
                  <a:gd name="T11" fmla="*/ 33 h 65"/>
                  <a:gd name="T12" fmla="*/ 1 w 67"/>
                  <a:gd name="T13" fmla="*/ 41 h 65"/>
                  <a:gd name="T14" fmla="*/ 8 w 67"/>
                  <a:gd name="T15" fmla="*/ 52 h 65"/>
                  <a:gd name="T16" fmla="*/ 19 w 67"/>
                  <a:gd name="T17" fmla="*/ 59 h 65"/>
                  <a:gd name="T18" fmla="*/ 28 w 67"/>
                  <a:gd name="T19" fmla="*/ 64 h 65"/>
                  <a:gd name="T20" fmla="*/ 34 w 67"/>
                  <a:gd name="T21" fmla="*/ 65 h 65"/>
                  <a:gd name="T22" fmla="*/ 37 w 67"/>
                  <a:gd name="T23" fmla="*/ 51 h 65"/>
                  <a:gd name="T24" fmla="*/ 33 w 67"/>
                  <a:gd name="T25" fmla="*/ 50 h 65"/>
                  <a:gd name="T26" fmla="*/ 26 w 67"/>
                  <a:gd name="T27" fmla="*/ 46 h 65"/>
                  <a:gd name="T28" fmla="*/ 19 w 67"/>
                  <a:gd name="T29" fmla="*/ 43 h 65"/>
                  <a:gd name="T30" fmla="*/ 15 w 67"/>
                  <a:gd name="T31" fmla="*/ 37 h 65"/>
                  <a:gd name="T32" fmla="*/ 15 w 67"/>
                  <a:gd name="T33" fmla="*/ 36 h 65"/>
                  <a:gd name="T34" fmla="*/ 15 w 67"/>
                  <a:gd name="T35" fmla="*/ 35 h 65"/>
                  <a:gd name="T36" fmla="*/ 15 w 67"/>
                  <a:gd name="T37" fmla="*/ 35 h 65"/>
                  <a:gd name="T38" fmla="*/ 15 w 67"/>
                  <a:gd name="T39" fmla="*/ 34 h 65"/>
                  <a:gd name="T40" fmla="*/ 16 w 67"/>
                  <a:gd name="T41" fmla="*/ 29 h 65"/>
                  <a:gd name="T42" fmla="*/ 18 w 67"/>
                  <a:gd name="T43" fmla="*/ 26 h 65"/>
                  <a:gd name="T44" fmla="*/ 21 w 67"/>
                  <a:gd name="T45" fmla="*/ 21 h 65"/>
                  <a:gd name="T46" fmla="*/ 23 w 67"/>
                  <a:gd name="T47" fmla="*/ 18 h 65"/>
                  <a:gd name="T48" fmla="*/ 28 w 67"/>
                  <a:gd name="T49" fmla="*/ 15 h 65"/>
                  <a:gd name="T50" fmla="*/ 34 w 67"/>
                  <a:gd name="T51" fmla="*/ 14 h 65"/>
                  <a:gd name="T52" fmla="*/ 39 w 67"/>
                  <a:gd name="T53" fmla="*/ 14 h 65"/>
                  <a:gd name="T54" fmla="*/ 45 w 67"/>
                  <a:gd name="T55" fmla="*/ 15 h 65"/>
                  <a:gd name="T56" fmla="*/ 48 w 67"/>
                  <a:gd name="T57" fmla="*/ 18 h 65"/>
                  <a:gd name="T58" fmla="*/ 50 w 67"/>
                  <a:gd name="T59" fmla="*/ 20 h 65"/>
                  <a:gd name="T60" fmla="*/ 51 w 67"/>
                  <a:gd name="T61" fmla="*/ 24 h 65"/>
                  <a:gd name="T62" fmla="*/ 52 w 67"/>
                  <a:gd name="T63" fmla="*/ 29 h 65"/>
                  <a:gd name="T64" fmla="*/ 67 w 67"/>
                  <a:gd name="T65" fmla="*/ 28 h 65"/>
                  <a:gd name="T66" fmla="*/ 65 w 67"/>
                  <a:gd name="T67" fmla="*/ 19 h 65"/>
                  <a:gd name="T68" fmla="*/ 61 w 67"/>
                  <a:gd name="T69" fmla="*/ 12 h 65"/>
                  <a:gd name="T70" fmla="*/ 57 w 67"/>
                  <a:gd name="T71" fmla="*/ 7 h 65"/>
                  <a:gd name="T72" fmla="*/ 51 w 67"/>
                  <a:gd name="T73" fmla="*/ 3 h 65"/>
                  <a:gd name="T74" fmla="*/ 45 w 67"/>
                  <a:gd name="T75" fmla="*/ 0 h 65"/>
                  <a:gd name="T76" fmla="*/ 39 w 67"/>
                  <a:gd name="T77" fmla="*/ 0 h 65"/>
                  <a:gd name="T78" fmla="*/ 34 w 67"/>
                  <a:gd name="T79" fmla="*/ 0 h 65"/>
                  <a:gd name="T80" fmla="*/ 28 w 67"/>
                  <a:gd name="T81" fmla="*/ 1 h 65"/>
                  <a:gd name="T82" fmla="*/ 23 w 67"/>
                  <a:gd name="T83" fmla="*/ 3 h 65"/>
                  <a:gd name="T84" fmla="*/ 20 w 67"/>
                  <a:gd name="T85" fmla="*/ 4 h 65"/>
                  <a:gd name="T86" fmla="*/ 16 w 67"/>
                  <a:gd name="T87" fmla="*/ 5 h 65"/>
                  <a:gd name="T88" fmla="*/ 15 w 67"/>
                  <a:gd name="T89" fmla="*/ 6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7" h="65">
                    <a:moveTo>
                      <a:pt x="15" y="6"/>
                    </a:moveTo>
                    <a:lnTo>
                      <a:pt x="15" y="6"/>
                    </a:lnTo>
                    <a:lnTo>
                      <a:pt x="14" y="7"/>
                    </a:lnTo>
                    <a:lnTo>
                      <a:pt x="7" y="15"/>
                    </a:lnTo>
                    <a:lnTo>
                      <a:pt x="3" y="24"/>
                    </a:lnTo>
                    <a:lnTo>
                      <a:pt x="0" y="33"/>
                    </a:lnTo>
                    <a:lnTo>
                      <a:pt x="1" y="41"/>
                    </a:lnTo>
                    <a:lnTo>
                      <a:pt x="8" y="52"/>
                    </a:lnTo>
                    <a:lnTo>
                      <a:pt x="19" y="59"/>
                    </a:lnTo>
                    <a:lnTo>
                      <a:pt x="28" y="64"/>
                    </a:lnTo>
                    <a:lnTo>
                      <a:pt x="34" y="65"/>
                    </a:lnTo>
                    <a:lnTo>
                      <a:pt x="37" y="51"/>
                    </a:lnTo>
                    <a:lnTo>
                      <a:pt x="33" y="50"/>
                    </a:lnTo>
                    <a:lnTo>
                      <a:pt x="26" y="46"/>
                    </a:lnTo>
                    <a:lnTo>
                      <a:pt x="19" y="43"/>
                    </a:lnTo>
                    <a:lnTo>
                      <a:pt x="15" y="37"/>
                    </a:lnTo>
                    <a:lnTo>
                      <a:pt x="15" y="36"/>
                    </a:lnTo>
                    <a:lnTo>
                      <a:pt x="15" y="35"/>
                    </a:lnTo>
                    <a:lnTo>
                      <a:pt x="15" y="35"/>
                    </a:lnTo>
                    <a:lnTo>
                      <a:pt x="15" y="34"/>
                    </a:lnTo>
                    <a:lnTo>
                      <a:pt x="16" y="29"/>
                    </a:lnTo>
                    <a:lnTo>
                      <a:pt x="18" y="26"/>
                    </a:lnTo>
                    <a:lnTo>
                      <a:pt x="21" y="21"/>
                    </a:lnTo>
                    <a:lnTo>
                      <a:pt x="23" y="18"/>
                    </a:lnTo>
                    <a:lnTo>
                      <a:pt x="28" y="15"/>
                    </a:lnTo>
                    <a:lnTo>
                      <a:pt x="34" y="14"/>
                    </a:lnTo>
                    <a:lnTo>
                      <a:pt x="39" y="14"/>
                    </a:lnTo>
                    <a:lnTo>
                      <a:pt x="45" y="15"/>
                    </a:lnTo>
                    <a:lnTo>
                      <a:pt x="48" y="18"/>
                    </a:lnTo>
                    <a:lnTo>
                      <a:pt x="50" y="20"/>
                    </a:lnTo>
                    <a:lnTo>
                      <a:pt x="51" y="24"/>
                    </a:lnTo>
                    <a:lnTo>
                      <a:pt x="52" y="29"/>
                    </a:lnTo>
                    <a:lnTo>
                      <a:pt x="67" y="28"/>
                    </a:lnTo>
                    <a:lnTo>
                      <a:pt x="65" y="19"/>
                    </a:lnTo>
                    <a:lnTo>
                      <a:pt x="61" y="12"/>
                    </a:lnTo>
                    <a:lnTo>
                      <a:pt x="57" y="7"/>
                    </a:lnTo>
                    <a:lnTo>
                      <a:pt x="51" y="3"/>
                    </a:lnTo>
                    <a:lnTo>
                      <a:pt x="45" y="0"/>
                    </a:lnTo>
                    <a:lnTo>
                      <a:pt x="39" y="0"/>
                    </a:lnTo>
                    <a:lnTo>
                      <a:pt x="34" y="0"/>
                    </a:lnTo>
                    <a:lnTo>
                      <a:pt x="28" y="1"/>
                    </a:lnTo>
                    <a:lnTo>
                      <a:pt x="23" y="3"/>
                    </a:lnTo>
                    <a:lnTo>
                      <a:pt x="20" y="4"/>
                    </a:lnTo>
                    <a:lnTo>
                      <a:pt x="16" y="5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80" name="Freeform 112"/>
              <p:cNvSpPr>
                <a:spLocks/>
              </p:cNvSpPr>
              <p:nvPr/>
            </p:nvSpPr>
            <p:spPr bwMode="auto">
              <a:xfrm>
                <a:off x="4686" y="2016"/>
                <a:ext cx="33" cy="33"/>
              </a:xfrm>
              <a:custGeom>
                <a:avLst/>
                <a:gdLst>
                  <a:gd name="T0" fmla="*/ 11 w 64"/>
                  <a:gd name="T1" fmla="*/ 8 h 67"/>
                  <a:gd name="T2" fmla="*/ 4 w 64"/>
                  <a:gd name="T3" fmla="*/ 17 h 67"/>
                  <a:gd name="T4" fmla="*/ 1 w 64"/>
                  <a:gd name="T5" fmla="*/ 27 h 67"/>
                  <a:gd name="T6" fmla="*/ 0 w 64"/>
                  <a:gd name="T7" fmla="*/ 35 h 67"/>
                  <a:gd name="T8" fmla="*/ 1 w 64"/>
                  <a:gd name="T9" fmla="*/ 42 h 67"/>
                  <a:gd name="T10" fmla="*/ 8 w 64"/>
                  <a:gd name="T11" fmla="*/ 53 h 67"/>
                  <a:gd name="T12" fmla="*/ 17 w 64"/>
                  <a:gd name="T13" fmla="*/ 61 h 67"/>
                  <a:gd name="T14" fmla="*/ 26 w 64"/>
                  <a:gd name="T15" fmla="*/ 66 h 67"/>
                  <a:gd name="T16" fmla="*/ 31 w 64"/>
                  <a:gd name="T17" fmla="*/ 67 h 67"/>
                  <a:gd name="T18" fmla="*/ 34 w 64"/>
                  <a:gd name="T19" fmla="*/ 53 h 67"/>
                  <a:gd name="T20" fmla="*/ 30 w 64"/>
                  <a:gd name="T21" fmla="*/ 52 h 67"/>
                  <a:gd name="T22" fmla="*/ 24 w 64"/>
                  <a:gd name="T23" fmla="*/ 49 h 67"/>
                  <a:gd name="T24" fmla="*/ 18 w 64"/>
                  <a:gd name="T25" fmla="*/ 44 h 67"/>
                  <a:gd name="T26" fmla="*/ 15 w 64"/>
                  <a:gd name="T27" fmla="*/ 38 h 67"/>
                  <a:gd name="T28" fmla="*/ 15 w 64"/>
                  <a:gd name="T29" fmla="*/ 34 h 67"/>
                  <a:gd name="T30" fmla="*/ 16 w 64"/>
                  <a:gd name="T31" fmla="*/ 29 h 67"/>
                  <a:gd name="T32" fmla="*/ 18 w 64"/>
                  <a:gd name="T33" fmla="*/ 24 h 67"/>
                  <a:gd name="T34" fmla="*/ 22 w 64"/>
                  <a:gd name="T35" fmla="*/ 19 h 67"/>
                  <a:gd name="T36" fmla="*/ 24 w 64"/>
                  <a:gd name="T37" fmla="*/ 17 h 67"/>
                  <a:gd name="T38" fmla="*/ 28 w 64"/>
                  <a:gd name="T39" fmla="*/ 15 h 67"/>
                  <a:gd name="T40" fmla="*/ 33 w 64"/>
                  <a:gd name="T41" fmla="*/ 14 h 67"/>
                  <a:gd name="T42" fmla="*/ 39 w 64"/>
                  <a:gd name="T43" fmla="*/ 15 h 67"/>
                  <a:gd name="T44" fmla="*/ 42 w 64"/>
                  <a:gd name="T45" fmla="*/ 17 h 67"/>
                  <a:gd name="T46" fmla="*/ 46 w 64"/>
                  <a:gd name="T47" fmla="*/ 22 h 67"/>
                  <a:gd name="T48" fmla="*/ 48 w 64"/>
                  <a:gd name="T49" fmla="*/ 27 h 67"/>
                  <a:gd name="T50" fmla="*/ 49 w 64"/>
                  <a:gd name="T51" fmla="*/ 32 h 67"/>
                  <a:gd name="T52" fmla="*/ 64 w 64"/>
                  <a:gd name="T53" fmla="*/ 29 h 67"/>
                  <a:gd name="T54" fmla="*/ 61 w 64"/>
                  <a:gd name="T55" fmla="*/ 19 h 67"/>
                  <a:gd name="T56" fmla="*/ 56 w 64"/>
                  <a:gd name="T57" fmla="*/ 11 h 67"/>
                  <a:gd name="T58" fmla="*/ 50 w 64"/>
                  <a:gd name="T59" fmla="*/ 5 h 67"/>
                  <a:gd name="T60" fmla="*/ 43 w 64"/>
                  <a:gd name="T61" fmla="*/ 1 h 67"/>
                  <a:gd name="T62" fmla="*/ 32 w 64"/>
                  <a:gd name="T63" fmla="*/ 0 h 67"/>
                  <a:gd name="T64" fmla="*/ 23 w 64"/>
                  <a:gd name="T65" fmla="*/ 3 h 67"/>
                  <a:gd name="T66" fmla="*/ 15 w 64"/>
                  <a:gd name="T67" fmla="*/ 6 h 67"/>
                  <a:gd name="T68" fmla="*/ 11 w 64"/>
                  <a:gd name="T69" fmla="*/ 8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4" h="67">
                    <a:moveTo>
                      <a:pt x="11" y="8"/>
                    </a:moveTo>
                    <a:lnTo>
                      <a:pt x="4" y="17"/>
                    </a:lnTo>
                    <a:lnTo>
                      <a:pt x="1" y="27"/>
                    </a:lnTo>
                    <a:lnTo>
                      <a:pt x="0" y="35"/>
                    </a:lnTo>
                    <a:lnTo>
                      <a:pt x="1" y="42"/>
                    </a:lnTo>
                    <a:lnTo>
                      <a:pt x="8" y="53"/>
                    </a:lnTo>
                    <a:lnTo>
                      <a:pt x="17" y="61"/>
                    </a:lnTo>
                    <a:lnTo>
                      <a:pt x="26" y="66"/>
                    </a:lnTo>
                    <a:lnTo>
                      <a:pt x="31" y="67"/>
                    </a:lnTo>
                    <a:lnTo>
                      <a:pt x="34" y="53"/>
                    </a:lnTo>
                    <a:lnTo>
                      <a:pt x="30" y="52"/>
                    </a:lnTo>
                    <a:lnTo>
                      <a:pt x="24" y="49"/>
                    </a:lnTo>
                    <a:lnTo>
                      <a:pt x="18" y="44"/>
                    </a:lnTo>
                    <a:lnTo>
                      <a:pt x="15" y="38"/>
                    </a:lnTo>
                    <a:lnTo>
                      <a:pt x="15" y="34"/>
                    </a:lnTo>
                    <a:lnTo>
                      <a:pt x="16" y="29"/>
                    </a:lnTo>
                    <a:lnTo>
                      <a:pt x="18" y="24"/>
                    </a:lnTo>
                    <a:lnTo>
                      <a:pt x="22" y="19"/>
                    </a:lnTo>
                    <a:lnTo>
                      <a:pt x="24" y="17"/>
                    </a:lnTo>
                    <a:lnTo>
                      <a:pt x="28" y="15"/>
                    </a:lnTo>
                    <a:lnTo>
                      <a:pt x="33" y="14"/>
                    </a:lnTo>
                    <a:lnTo>
                      <a:pt x="39" y="15"/>
                    </a:lnTo>
                    <a:lnTo>
                      <a:pt x="42" y="17"/>
                    </a:lnTo>
                    <a:lnTo>
                      <a:pt x="46" y="22"/>
                    </a:lnTo>
                    <a:lnTo>
                      <a:pt x="48" y="27"/>
                    </a:lnTo>
                    <a:lnTo>
                      <a:pt x="49" y="32"/>
                    </a:lnTo>
                    <a:lnTo>
                      <a:pt x="64" y="29"/>
                    </a:lnTo>
                    <a:lnTo>
                      <a:pt x="61" y="19"/>
                    </a:lnTo>
                    <a:lnTo>
                      <a:pt x="56" y="11"/>
                    </a:lnTo>
                    <a:lnTo>
                      <a:pt x="50" y="5"/>
                    </a:lnTo>
                    <a:lnTo>
                      <a:pt x="43" y="1"/>
                    </a:lnTo>
                    <a:lnTo>
                      <a:pt x="32" y="0"/>
                    </a:lnTo>
                    <a:lnTo>
                      <a:pt x="23" y="3"/>
                    </a:lnTo>
                    <a:lnTo>
                      <a:pt x="15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81" name="Freeform 113"/>
              <p:cNvSpPr>
                <a:spLocks/>
              </p:cNvSpPr>
              <p:nvPr/>
            </p:nvSpPr>
            <p:spPr bwMode="auto">
              <a:xfrm>
                <a:off x="4716" y="2021"/>
                <a:ext cx="31" cy="30"/>
              </a:xfrm>
              <a:custGeom>
                <a:avLst/>
                <a:gdLst>
                  <a:gd name="T0" fmla="*/ 12 w 63"/>
                  <a:gd name="T1" fmla="*/ 5 h 60"/>
                  <a:gd name="T2" fmla="*/ 11 w 63"/>
                  <a:gd name="T3" fmla="*/ 5 h 60"/>
                  <a:gd name="T4" fmla="*/ 10 w 63"/>
                  <a:gd name="T5" fmla="*/ 8 h 60"/>
                  <a:gd name="T6" fmla="*/ 4 w 63"/>
                  <a:gd name="T7" fmla="*/ 17 h 60"/>
                  <a:gd name="T8" fmla="*/ 0 w 63"/>
                  <a:gd name="T9" fmla="*/ 26 h 60"/>
                  <a:gd name="T10" fmla="*/ 0 w 63"/>
                  <a:gd name="T11" fmla="*/ 34 h 60"/>
                  <a:gd name="T12" fmla="*/ 2 w 63"/>
                  <a:gd name="T13" fmla="*/ 42 h 60"/>
                  <a:gd name="T14" fmla="*/ 9 w 63"/>
                  <a:gd name="T15" fmla="*/ 50 h 60"/>
                  <a:gd name="T16" fmla="*/ 17 w 63"/>
                  <a:gd name="T17" fmla="*/ 56 h 60"/>
                  <a:gd name="T18" fmla="*/ 23 w 63"/>
                  <a:gd name="T19" fmla="*/ 58 h 60"/>
                  <a:gd name="T20" fmla="*/ 27 w 63"/>
                  <a:gd name="T21" fmla="*/ 60 h 60"/>
                  <a:gd name="T22" fmla="*/ 29 w 63"/>
                  <a:gd name="T23" fmla="*/ 45 h 60"/>
                  <a:gd name="T24" fmla="*/ 26 w 63"/>
                  <a:gd name="T25" fmla="*/ 45 h 60"/>
                  <a:gd name="T26" fmla="*/ 22 w 63"/>
                  <a:gd name="T27" fmla="*/ 42 h 60"/>
                  <a:gd name="T28" fmla="*/ 18 w 63"/>
                  <a:gd name="T29" fmla="*/ 40 h 60"/>
                  <a:gd name="T30" fmla="*/ 15 w 63"/>
                  <a:gd name="T31" fmla="*/ 37 h 60"/>
                  <a:gd name="T32" fmla="*/ 14 w 63"/>
                  <a:gd name="T33" fmla="*/ 35 h 60"/>
                  <a:gd name="T34" fmla="*/ 14 w 63"/>
                  <a:gd name="T35" fmla="*/ 34 h 60"/>
                  <a:gd name="T36" fmla="*/ 14 w 63"/>
                  <a:gd name="T37" fmla="*/ 33 h 60"/>
                  <a:gd name="T38" fmla="*/ 14 w 63"/>
                  <a:gd name="T39" fmla="*/ 32 h 60"/>
                  <a:gd name="T40" fmla="*/ 15 w 63"/>
                  <a:gd name="T41" fmla="*/ 29 h 60"/>
                  <a:gd name="T42" fmla="*/ 17 w 63"/>
                  <a:gd name="T43" fmla="*/ 24 h 60"/>
                  <a:gd name="T44" fmla="*/ 18 w 63"/>
                  <a:gd name="T45" fmla="*/ 20 h 60"/>
                  <a:gd name="T46" fmla="*/ 20 w 63"/>
                  <a:gd name="T47" fmla="*/ 17 h 60"/>
                  <a:gd name="T48" fmla="*/ 25 w 63"/>
                  <a:gd name="T49" fmla="*/ 15 h 60"/>
                  <a:gd name="T50" fmla="*/ 30 w 63"/>
                  <a:gd name="T51" fmla="*/ 14 h 60"/>
                  <a:gd name="T52" fmla="*/ 36 w 63"/>
                  <a:gd name="T53" fmla="*/ 14 h 60"/>
                  <a:gd name="T54" fmla="*/ 41 w 63"/>
                  <a:gd name="T55" fmla="*/ 15 h 60"/>
                  <a:gd name="T56" fmla="*/ 44 w 63"/>
                  <a:gd name="T57" fmla="*/ 17 h 60"/>
                  <a:gd name="T58" fmla="*/ 47 w 63"/>
                  <a:gd name="T59" fmla="*/ 20 h 60"/>
                  <a:gd name="T60" fmla="*/ 48 w 63"/>
                  <a:gd name="T61" fmla="*/ 24 h 60"/>
                  <a:gd name="T62" fmla="*/ 49 w 63"/>
                  <a:gd name="T63" fmla="*/ 30 h 60"/>
                  <a:gd name="T64" fmla="*/ 63 w 63"/>
                  <a:gd name="T65" fmla="*/ 27 h 60"/>
                  <a:gd name="T66" fmla="*/ 62 w 63"/>
                  <a:gd name="T67" fmla="*/ 18 h 60"/>
                  <a:gd name="T68" fmla="*/ 58 w 63"/>
                  <a:gd name="T69" fmla="*/ 11 h 60"/>
                  <a:gd name="T70" fmla="*/ 53 w 63"/>
                  <a:gd name="T71" fmla="*/ 7 h 60"/>
                  <a:gd name="T72" fmla="*/ 48 w 63"/>
                  <a:gd name="T73" fmla="*/ 2 h 60"/>
                  <a:gd name="T74" fmla="*/ 42 w 63"/>
                  <a:gd name="T75" fmla="*/ 0 h 60"/>
                  <a:gd name="T76" fmla="*/ 36 w 63"/>
                  <a:gd name="T77" fmla="*/ 0 h 60"/>
                  <a:gd name="T78" fmla="*/ 30 w 63"/>
                  <a:gd name="T79" fmla="*/ 0 h 60"/>
                  <a:gd name="T80" fmla="*/ 25 w 63"/>
                  <a:gd name="T81" fmla="*/ 1 h 60"/>
                  <a:gd name="T82" fmla="*/ 20 w 63"/>
                  <a:gd name="T83" fmla="*/ 2 h 60"/>
                  <a:gd name="T84" fmla="*/ 17 w 63"/>
                  <a:gd name="T85" fmla="*/ 3 h 60"/>
                  <a:gd name="T86" fmla="*/ 13 w 63"/>
                  <a:gd name="T87" fmla="*/ 4 h 60"/>
                  <a:gd name="T88" fmla="*/ 12 w 63"/>
                  <a:gd name="T89" fmla="*/ 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3" h="60">
                    <a:moveTo>
                      <a:pt x="12" y="5"/>
                    </a:moveTo>
                    <a:lnTo>
                      <a:pt x="11" y="5"/>
                    </a:lnTo>
                    <a:lnTo>
                      <a:pt x="10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9" y="50"/>
                    </a:lnTo>
                    <a:lnTo>
                      <a:pt x="17" y="56"/>
                    </a:lnTo>
                    <a:lnTo>
                      <a:pt x="23" y="58"/>
                    </a:lnTo>
                    <a:lnTo>
                      <a:pt x="27" y="60"/>
                    </a:lnTo>
                    <a:lnTo>
                      <a:pt x="29" y="45"/>
                    </a:lnTo>
                    <a:lnTo>
                      <a:pt x="26" y="45"/>
                    </a:lnTo>
                    <a:lnTo>
                      <a:pt x="22" y="42"/>
                    </a:lnTo>
                    <a:lnTo>
                      <a:pt x="18" y="40"/>
                    </a:lnTo>
                    <a:lnTo>
                      <a:pt x="15" y="37"/>
                    </a:lnTo>
                    <a:lnTo>
                      <a:pt x="14" y="35"/>
                    </a:lnTo>
                    <a:lnTo>
                      <a:pt x="14" y="34"/>
                    </a:lnTo>
                    <a:lnTo>
                      <a:pt x="14" y="33"/>
                    </a:lnTo>
                    <a:lnTo>
                      <a:pt x="14" y="32"/>
                    </a:lnTo>
                    <a:lnTo>
                      <a:pt x="15" y="29"/>
                    </a:lnTo>
                    <a:lnTo>
                      <a:pt x="17" y="24"/>
                    </a:lnTo>
                    <a:lnTo>
                      <a:pt x="18" y="20"/>
                    </a:lnTo>
                    <a:lnTo>
                      <a:pt x="20" y="17"/>
                    </a:lnTo>
                    <a:lnTo>
                      <a:pt x="25" y="15"/>
                    </a:lnTo>
                    <a:lnTo>
                      <a:pt x="30" y="14"/>
                    </a:lnTo>
                    <a:lnTo>
                      <a:pt x="36" y="14"/>
                    </a:lnTo>
                    <a:lnTo>
                      <a:pt x="41" y="15"/>
                    </a:lnTo>
                    <a:lnTo>
                      <a:pt x="44" y="17"/>
                    </a:lnTo>
                    <a:lnTo>
                      <a:pt x="47" y="20"/>
                    </a:lnTo>
                    <a:lnTo>
                      <a:pt x="48" y="24"/>
                    </a:lnTo>
                    <a:lnTo>
                      <a:pt x="49" y="30"/>
                    </a:lnTo>
                    <a:lnTo>
                      <a:pt x="63" y="27"/>
                    </a:lnTo>
                    <a:lnTo>
                      <a:pt x="62" y="18"/>
                    </a:lnTo>
                    <a:lnTo>
                      <a:pt x="58" y="11"/>
                    </a:lnTo>
                    <a:lnTo>
                      <a:pt x="53" y="7"/>
                    </a:lnTo>
                    <a:lnTo>
                      <a:pt x="48" y="2"/>
                    </a:lnTo>
                    <a:lnTo>
                      <a:pt x="42" y="0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5" y="1"/>
                    </a:lnTo>
                    <a:lnTo>
                      <a:pt x="20" y="2"/>
                    </a:lnTo>
                    <a:lnTo>
                      <a:pt x="17" y="3"/>
                    </a:lnTo>
                    <a:lnTo>
                      <a:pt x="13" y="4"/>
                    </a:lnTo>
                    <a:lnTo>
                      <a:pt x="12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82" name="Freeform 114"/>
              <p:cNvSpPr>
                <a:spLocks/>
              </p:cNvSpPr>
              <p:nvPr/>
            </p:nvSpPr>
            <p:spPr bwMode="auto">
              <a:xfrm>
                <a:off x="4742" y="2026"/>
                <a:ext cx="31" cy="32"/>
              </a:xfrm>
              <a:custGeom>
                <a:avLst/>
                <a:gdLst>
                  <a:gd name="T0" fmla="*/ 12 w 63"/>
                  <a:gd name="T1" fmla="*/ 6 h 64"/>
                  <a:gd name="T2" fmla="*/ 11 w 63"/>
                  <a:gd name="T3" fmla="*/ 6 h 64"/>
                  <a:gd name="T4" fmla="*/ 10 w 63"/>
                  <a:gd name="T5" fmla="*/ 8 h 64"/>
                  <a:gd name="T6" fmla="*/ 4 w 63"/>
                  <a:gd name="T7" fmla="*/ 17 h 64"/>
                  <a:gd name="T8" fmla="*/ 2 w 63"/>
                  <a:gd name="T9" fmla="*/ 26 h 64"/>
                  <a:gd name="T10" fmla="*/ 0 w 63"/>
                  <a:gd name="T11" fmla="*/ 35 h 64"/>
                  <a:gd name="T12" fmla="*/ 3 w 63"/>
                  <a:gd name="T13" fmla="*/ 43 h 64"/>
                  <a:gd name="T14" fmla="*/ 10 w 63"/>
                  <a:gd name="T15" fmla="*/ 53 h 64"/>
                  <a:gd name="T16" fmla="*/ 19 w 63"/>
                  <a:gd name="T17" fmla="*/ 60 h 64"/>
                  <a:gd name="T18" fmla="*/ 27 w 63"/>
                  <a:gd name="T19" fmla="*/ 63 h 64"/>
                  <a:gd name="T20" fmla="*/ 30 w 63"/>
                  <a:gd name="T21" fmla="*/ 64 h 64"/>
                  <a:gd name="T22" fmla="*/ 34 w 63"/>
                  <a:gd name="T23" fmla="*/ 51 h 64"/>
                  <a:gd name="T24" fmla="*/ 30 w 63"/>
                  <a:gd name="T25" fmla="*/ 49 h 64"/>
                  <a:gd name="T26" fmla="*/ 25 w 63"/>
                  <a:gd name="T27" fmla="*/ 47 h 64"/>
                  <a:gd name="T28" fmla="*/ 19 w 63"/>
                  <a:gd name="T29" fmla="*/ 44 h 64"/>
                  <a:gd name="T30" fmla="*/ 15 w 63"/>
                  <a:gd name="T31" fmla="*/ 38 h 64"/>
                  <a:gd name="T32" fmla="*/ 15 w 63"/>
                  <a:gd name="T33" fmla="*/ 37 h 64"/>
                  <a:gd name="T34" fmla="*/ 15 w 63"/>
                  <a:gd name="T35" fmla="*/ 36 h 64"/>
                  <a:gd name="T36" fmla="*/ 14 w 63"/>
                  <a:gd name="T37" fmla="*/ 35 h 64"/>
                  <a:gd name="T38" fmla="*/ 14 w 63"/>
                  <a:gd name="T39" fmla="*/ 33 h 64"/>
                  <a:gd name="T40" fmla="*/ 15 w 63"/>
                  <a:gd name="T41" fmla="*/ 30 h 64"/>
                  <a:gd name="T42" fmla="*/ 17 w 63"/>
                  <a:gd name="T43" fmla="*/ 25 h 64"/>
                  <a:gd name="T44" fmla="*/ 19 w 63"/>
                  <a:gd name="T45" fmla="*/ 22 h 64"/>
                  <a:gd name="T46" fmla="*/ 21 w 63"/>
                  <a:gd name="T47" fmla="*/ 17 h 64"/>
                  <a:gd name="T48" fmla="*/ 26 w 63"/>
                  <a:gd name="T49" fmla="*/ 16 h 64"/>
                  <a:gd name="T50" fmla="*/ 30 w 63"/>
                  <a:gd name="T51" fmla="*/ 14 h 64"/>
                  <a:gd name="T52" fmla="*/ 36 w 63"/>
                  <a:gd name="T53" fmla="*/ 14 h 64"/>
                  <a:gd name="T54" fmla="*/ 42 w 63"/>
                  <a:gd name="T55" fmla="*/ 15 h 64"/>
                  <a:gd name="T56" fmla="*/ 44 w 63"/>
                  <a:gd name="T57" fmla="*/ 17 h 64"/>
                  <a:gd name="T58" fmla="*/ 47 w 63"/>
                  <a:gd name="T59" fmla="*/ 21 h 64"/>
                  <a:gd name="T60" fmla="*/ 48 w 63"/>
                  <a:gd name="T61" fmla="*/ 24 h 64"/>
                  <a:gd name="T62" fmla="*/ 49 w 63"/>
                  <a:gd name="T63" fmla="*/ 30 h 64"/>
                  <a:gd name="T64" fmla="*/ 63 w 63"/>
                  <a:gd name="T65" fmla="*/ 28 h 64"/>
                  <a:gd name="T66" fmla="*/ 60 w 63"/>
                  <a:gd name="T67" fmla="*/ 18 h 64"/>
                  <a:gd name="T68" fmla="*/ 58 w 63"/>
                  <a:gd name="T69" fmla="*/ 11 h 64"/>
                  <a:gd name="T70" fmla="*/ 53 w 63"/>
                  <a:gd name="T71" fmla="*/ 7 h 64"/>
                  <a:gd name="T72" fmla="*/ 48 w 63"/>
                  <a:gd name="T73" fmla="*/ 2 h 64"/>
                  <a:gd name="T74" fmla="*/ 42 w 63"/>
                  <a:gd name="T75" fmla="*/ 0 h 64"/>
                  <a:gd name="T76" fmla="*/ 36 w 63"/>
                  <a:gd name="T77" fmla="*/ 0 h 64"/>
                  <a:gd name="T78" fmla="*/ 30 w 63"/>
                  <a:gd name="T79" fmla="*/ 0 h 64"/>
                  <a:gd name="T80" fmla="*/ 25 w 63"/>
                  <a:gd name="T81" fmla="*/ 1 h 64"/>
                  <a:gd name="T82" fmla="*/ 20 w 63"/>
                  <a:gd name="T83" fmla="*/ 2 h 64"/>
                  <a:gd name="T84" fmla="*/ 17 w 63"/>
                  <a:gd name="T85" fmla="*/ 3 h 64"/>
                  <a:gd name="T86" fmla="*/ 13 w 63"/>
                  <a:gd name="T87" fmla="*/ 5 h 64"/>
                  <a:gd name="T88" fmla="*/ 12 w 63"/>
                  <a:gd name="T89" fmla="*/ 6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3" h="64">
                    <a:moveTo>
                      <a:pt x="12" y="6"/>
                    </a:moveTo>
                    <a:lnTo>
                      <a:pt x="11" y="6"/>
                    </a:lnTo>
                    <a:lnTo>
                      <a:pt x="10" y="8"/>
                    </a:lnTo>
                    <a:lnTo>
                      <a:pt x="4" y="17"/>
                    </a:lnTo>
                    <a:lnTo>
                      <a:pt x="2" y="26"/>
                    </a:lnTo>
                    <a:lnTo>
                      <a:pt x="0" y="35"/>
                    </a:lnTo>
                    <a:lnTo>
                      <a:pt x="3" y="43"/>
                    </a:lnTo>
                    <a:lnTo>
                      <a:pt x="10" y="53"/>
                    </a:lnTo>
                    <a:lnTo>
                      <a:pt x="19" y="60"/>
                    </a:lnTo>
                    <a:lnTo>
                      <a:pt x="27" y="63"/>
                    </a:lnTo>
                    <a:lnTo>
                      <a:pt x="30" y="64"/>
                    </a:lnTo>
                    <a:lnTo>
                      <a:pt x="34" y="51"/>
                    </a:lnTo>
                    <a:lnTo>
                      <a:pt x="30" y="49"/>
                    </a:lnTo>
                    <a:lnTo>
                      <a:pt x="25" y="47"/>
                    </a:lnTo>
                    <a:lnTo>
                      <a:pt x="19" y="44"/>
                    </a:lnTo>
                    <a:lnTo>
                      <a:pt x="15" y="38"/>
                    </a:lnTo>
                    <a:lnTo>
                      <a:pt x="15" y="37"/>
                    </a:lnTo>
                    <a:lnTo>
                      <a:pt x="15" y="36"/>
                    </a:lnTo>
                    <a:lnTo>
                      <a:pt x="14" y="35"/>
                    </a:lnTo>
                    <a:lnTo>
                      <a:pt x="14" y="33"/>
                    </a:lnTo>
                    <a:lnTo>
                      <a:pt x="15" y="30"/>
                    </a:lnTo>
                    <a:lnTo>
                      <a:pt x="17" y="25"/>
                    </a:lnTo>
                    <a:lnTo>
                      <a:pt x="19" y="22"/>
                    </a:lnTo>
                    <a:lnTo>
                      <a:pt x="21" y="17"/>
                    </a:lnTo>
                    <a:lnTo>
                      <a:pt x="26" y="16"/>
                    </a:lnTo>
                    <a:lnTo>
                      <a:pt x="30" y="14"/>
                    </a:lnTo>
                    <a:lnTo>
                      <a:pt x="36" y="14"/>
                    </a:lnTo>
                    <a:lnTo>
                      <a:pt x="42" y="15"/>
                    </a:lnTo>
                    <a:lnTo>
                      <a:pt x="44" y="17"/>
                    </a:lnTo>
                    <a:lnTo>
                      <a:pt x="47" y="21"/>
                    </a:lnTo>
                    <a:lnTo>
                      <a:pt x="48" y="24"/>
                    </a:lnTo>
                    <a:lnTo>
                      <a:pt x="49" y="30"/>
                    </a:lnTo>
                    <a:lnTo>
                      <a:pt x="63" y="28"/>
                    </a:lnTo>
                    <a:lnTo>
                      <a:pt x="60" y="18"/>
                    </a:lnTo>
                    <a:lnTo>
                      <a:pt x="58" y="11"/>
                    </a:lnTo>
                    <a:lnTo>
                      <a:pt x="53" y="7"/>
                    </a:lnTo>
                    <a:lnTo>
                      <a:pt x="48" y="2"/>
                    </a:lnTo>
                    <a:lnTo>
                      <a:pt x="42" y="0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5" y="1"/>
                    </a:lnTo>
                    <a:lnTo>
                      <a:pt x="20" y="2"/>
                    </a:lnTo>
                    <a:lnTo>
                      <a:pt x="17" y="3"/>
                    </a:lnTo>
                    <a:lnTo>
                      <a:pt x="13" y="5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83" name="Freeform 115"/>
              <p:cNvSpPr>
                <a:spLocks/>
              </p:cNvSpPr>
              <p:nvPr/>
            </p:nvSpPr>
            <p:spPr bwMode="auto">
              <a:xfrm>
                <a:off x="4778" y="2048"/>
                <a:ext cx="52" cy="79"/>
              </a:xfrm>
              <a:custGeom>
                <a:avLst/>
                <a:gdLst>
                  <a:gd name="T0" fmla="*/ 0 w 105"/>
                  <a:gd name="T1" fmla="*/ 4 h 158"/>
                  <a:gd name="T2" fmla="*/ 84 w 105"/>
                  <a:gd name="T3" fmla="*/ 146 h 158"/>
                  <a:gd name="T4" fmla="*/ 20 w 105"/>
                  <a:gd name="T5" fmla="*/ 28 h 158"/>
                  <a:gd name="T6" fmla="*/ 105 w 105"/>
                  <a:gd name="T7" fmla="*/ 158 h 158"/>
                  <a:gd name="T8" fmla="*/ 8 w 105"/>
                  <a:gd name="T9" fmla="*/ 0 h 158"/>
                  <a:gd name="T10" fmla="*/ 0 w 105"/>
                  <a:gd name="T11" fmla="*/ 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5" h="158">
                    <a:moveTo>
                      <a:pt x="0" y="4"/>
                    </a:moveTo>
                    <a:lnTo>
                      <a:pt x="84" y="146"/>
                    </a:lnTo>
                    <a:lnTo>
                      <a:pt x="20" y="28"/>
                    </a:lnTo>
                    <a:lnTo>
                      <a:pt x="105" y="158"/>
                    </a:lnTo>
                    <a:lnTo>
                      <a:pt x="8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84" name="Freeform 116"/>
              <p:cNvSpPr>
                <a:spLocks/>
              </p:cNvSpPr>
              <p:nvPr/>
            </p:nvSpPr>
            <p:spPr bwMode="auto">
              <a:xfrm>
                <a:off x="4834" y="2061"/>
                <a:ext cx="169" cy="94"/>
              </a:xfrm>
              <a:custGeom>
                <a:avLst/>
                <a:gdLst>
                  <a:gd name="T0" fmla="*/ 0 w 336"/>
                  <a:gd name="T1" fmla="*/ 88 h 188"/>
                  <a:gd name="T2" fmla="*/ 2 w 336"/>
                  <a:gd name="T3" fmla="*/ 88 h 188"/>
                  <a:gd name="T4" fmla="*/ 8 w 336"/>
                  <a:gd name="T5" fmla="*/ 90 h 188"/>
                  <a:gd name="T6" fmla="*/ 17 w 336"/>
                  <a:gd name="T7" fmla="*/ 92 h 188"/>
                  <a:gd name="T8" fmla="*/ 30 w 336"/>
                  <a:gd name="T9" fmla="*/ 95 h 188"/>
                  <a:gd name="T10" fmla="*/ 45 w 336"/>
                  <a:gd name="T11" fmla="*/ 99 h 188"/>
                  <a:gd name="T12" fmla="*/ 62 w 336"/>
                  <a:gd name="T13" fmla="*/ 103 h 188"/>
                  <a:gd name="T14" fmla="*/ 79 w 336"/>
                  <a:gd name="T15" fmla="*/ 107 h 188"/>
                  <a:gd name="T16" fmla="*/ 99 w 336"/>
                  <a:gd name="T17" fmla="*/ 112 h 188"/>
                  <a:gd name="T18" fmla="*/ 117 w 336"/>
                  <a:gd name="T19" fmla="*/ 118 h 188"/>
                  <a:gd name="T20" fmla="*/ 137 w 336"/>
                  <a:gd name="T21" fmla="*/ 122 h 188"/>
                  <a:gd name="T22" fmla="*/ 155 w 336"/>
                  <a:gd name="T23" fmla="*/ 127 h 188"/>
                  <a:gd name="T24" fmla="*/ 172 w 336"/>
                  <a:gd name="T25" fmla="*/ 132 h 188"/>
                  <a:gd name="T26" fmla="*/ 187 w 336"/>
                  <a:gd name="T27" fmla="*/ 136 h 188"/>
                  <a:gd name="T28" fmla="*/ 200 w 336"/>
                  <a:gd name="T29" fmla="*/ 140 h 188"/>
                  <a:gd name="T30" fmla="*/ 210 w 336"/>
                  <a:gd name="T31" fmla="*/ 143 h 188"/>
                  <a:gd name="T32" fmla="*/ 217 w 336"/>
                  <a:gd name="T33" fmla="*/ 145 h 188"/>
                  <a:gd name="T34" fmla="*/ 235 w 336"/>
                  <a:gd name="T35" fmla="*/ 156 h 188"/>
                  <a:gd name="T36" fmla="*/ 236 w 336"/>
                  <a:gd name="T37" fmla="*/ 153 h 188"/>
                  <a:gd name="T38" fmla="*/ 238 w 336"/>
                  <a:gd name="T39" fmla="*/ 147 h 188"/>
                  <a:gd name="T40" fmla="*/ 235 w 336"/>
                  <a:gd name="T41" fmla="*/ 137 h 188"/>
                  <a:gd name="T42" fmla="*/ 220 w 336"/>
                  <a:gd name="T43" fmla="*/ 130 h 188"/>
                  <a:gd name="T44" fmla="*/ 221 w 336"/>
                  <a:gd name="T45" fmla="*/ 126 h 188"/>
                  <a:gd name="T46" fmla="*/ 226 w 336"/>
                  <a:gd name="T47" fmla="*/ 113 h 188"/>
                  <a:gd name="T48" fmla="*/ 231 w 336"/>
                  <a:gd name="T49" fmla="*/ 95 h 188"/>
                  <a:gd name="T50" fmla="*/ 241 w 336"/>
                  <a:gd name="T51" fmla="*/ 74 h 188"/>
                  <a:gd name="T52" fmla="*/ 250 w 336"/>
                  <a:gd name="T53" fmla="*/ 51 h 188"/>
                  <a:gd name="T54" fmla="*/ 260 w 336"/>
                  <a:gd name="T55" fmla="*/ 30 h 188"/>
                  <a:gd name="T56" fmla="*/ 272 w 336"/>
                  <a:gd name="T57" fmla="*/ 12 h 188"/>
                  <a:gd name="T58" fmla="*/ 282 w 336"/>
                  <a:gd name="T59" fmla="*/ 0 h 188"/>
                  <a:gd name="T60" fmla="*/ 284 w 336"/>
                  <a:gd name="T61" fmla="*/ 0 h 188"/>
                  <a:gd name="T62" fmla="*/ 289 w 336"/>
                  <a:gd name="T63" fmla="*/ 3 h 188"/>
                  <a:gd name="T64" fmla="*/ 296 w 336"/>
                  <a:gd name="T65" fmla="*/ 5 h 188"/>
                  <a:gd name="T66" fmla="*/ 305 w 336"/>
                  <a:gd name="T67" fmla="*/ 9 h 188"/>
                  <a:gd name="T68" fmla="*/ 314 w 336"/>
                  <a:gd name="T69" fmla="*/ 14 h 188"/>
                  <a:gd name="T70" fmla="*/ 323 w 336"/>
                  <a:gd name="T71" fmla="*/ 21 h 188"/>
                  <a:gd name="T72" fmla="*/ 331 w 336"/>
                  <a:gd name="T73" fmla="*/ 28 h 188"/>
                  <a:gd name="T74" fmla="*/ 336 w 336"/>
                  <a:gd name="T75" fmla="*/ 37 h 188"/>
                  <a:gd name="T76" fmla="*/ 334 w 336"/>
                  <a:gd name="T77" fmla="*/ 43 h 188"/>
                  <a:gd name="T78" fmla="*/ 327 w 336"/>
                  <a:gd name="T79" fmla="*/ 57 h 188"/>
                  <a:gd name="T80" fmla="*/ 317 w 336"/>
                  <a:gd name="T81" fmla="*/ 79 h 188"/>
                  <a:gd name="T82" fmla="*/ 303 w 336"/>
                  <a:gd name="T83" fmla="*/ 103 h 188"/>
                  <a:gd name="T84" fmla="*/ 288 w 336"/>
                  <a:gd name="T85" fmla="*/ 129 h 188"/>
                  <a:gd name="T86" fmla="*/ 271 w 336"/>
                  <a:gd name="T87" fmla="*/ 153 h 188"/>
                  <a:gd name="T88" fmla="*/ 253 w 336"/>
                  <a:gd name="T89" fmla="*/ 174 h 188"/>
                  <a:gd name="T90" fmla="*/ 235 w 336"/>
                  <a:gd name="T91" fmla="*/ 188 h 188"/>
                  <a:gd name="T92" fmla="*/ 234 w 336"/>
                  <a:gd name="T93" fmla="*/ 188 h 188"/>
                  <a:gd name="T94" fmla="*/ 231 w 336"/>
                  <a:gd name="T95" fmla="*/ 188 h 188"/>
                  <a:gd name="T96" fmla="*/ 227 w 336"/>
                  <a:gd name="T97" fmla="*/ 188 h 188"/>
                  <a:gd name="T98" fmla="*/ 221 w 336"/>
                  <a:gd name="T99" fmla="*/ 188 h 188"/>
                  <a:gd name="T100" fmla="*/ 213 w 336"/>
                  <a:gd name="T101" fmla="*/ 188 h 188"/>
                  <a:gd name="T102" fmla="*/ 203 w 336"/>
                  <a:gd name="T103" fmla="*/ 187 h 188"/>
                  <a:gd name="T104" fmla="*/ 192 w 336"/>
                  <a:gd name="T105" fmla="*/ 186 h 188"/>
                  <a:gd name="T106" fmla="*/ 178 w 336"/>
                  <a:gd name="T107" fmla="*/ 183 h 188"/>
                  <a:gd name="T108" fmla="*/ 163 w 336"/>
                  <a:gd name="T109" fmla="*/ 180 h 188"/>
                  <a:gd name="T110" fmla="*/ 147 w 336"/>
                  <a:gd name="T111" fmla="*/ 175 h 188"/>
                  <a:gd name="T112" fmla="*/ 129 w 336"/>
                  <a:gd name="T113" fmla="*/ 168 h 188"/>
                  <a:gd name="T114" fmla="*/ 109 w 336"/>
                  <a:gd name="T115" fmla="*/ 162 h 188"/>
                  <a:gd name="T116" fmla="*/ 89 w 336"/>
                  <a:gd name="T117" fmla="*/ 152 h 188"/>
                  <a:gd name="T118" fmla="*/ 64 w 336"/>
                  <a:gd name="T119" fmla="*/ 141 h 188"/>
                  <a:gd name="T120" fmla="*/ 40 w 336"/>
                  <a:gd name="T121" fmla="*/ 128 h 188"/>
                  <a:gd name="T122" fmla="*/ 14 w 336"/>
                  <a:gd name="T123" fmla="*/ 113 h 188"/>
                  <a:gd name="T124" fmla="*/ 0 w 336"/>
                  <a:gd name="T125" fmla="*/ 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36" h="188">
                    <a:moveTo>
                      <a:pt x="0" y="88"/>
                    </a:moveTo>
                    <a:lnTo>
                      <a:pt x="2" y="88"/>
                    </a:lnTo>
                    <a:lnTo>
                      <a:pt x="8" y="90"/>
                    </a:lnTo>
                    <a:lnTo>
                      <a:pt x="17" y="92"/>
                    </a:lnTo>
                    <a:lnTo>
                      <a:pt x="30" y="95"/>
                    </a:lnTo>
                    <a:lnTo>
                      <a:pt x="45" y="99"/>
                    </a:lnTo>
                    <a:lnTo>
                      <a:pt x="62" y="103"/>
                    </a:lnTo>
                    <a:lnTo>
                      <a:pt x="79" y="107"/>
                    </a:lnTo>
                    <a:lnTo>
                      <a:pt x="99" y="112"/>
                    </a:lnTo>
                    <a:lnTo>
                      <a:pt x="117" y="118"/>
                    </a:lnTo>
                    <a:lnTo>
                      <a:pt x="137" y="122"/>
                    </a:lnTo>
                    <a:lnTo>
                      <a:pt x="155" y="127"/>
                    </a:lnTo>
                    <a:lnTo>
                      <a:pt x="172" y="132"/>
                    </a:lnTo>
                    <a:lnTo>
                      <a:pt x="187" y="136"/>
                    </a:lnTo>
                    <a:lnTo>
                      <a:pt x="200" y="140"/>
                    </a:lnTo>
                    <a:lnTo>
                      <a:pt x="210" y="143"/>
                    </a:lnTo>
                    <a:lnTo>
                      <a:pt x="217" y="145"/>
                    </a:lnTo>
                    <a:lnTo>
                      <a:pt x="235" y="156"/>
                    </a:lnTo>
                    <a:lnTo>
                      <a:pt x="236" y="153"/>
                    </a:lnTo>
                    <a:lnTo>
                      <a:pt x="238" y="147"/>
                    </a:lnTo>
                    <a:lnTo>
                      <a:pt x="235" y="137"/>
                    </a:lnTo>
                    <a:lnTo>
                      <a:pt x="220" y="130"/>
                    </a:lnTo>
                    <a:lnTo>
                      <a:pt x="221" y="126"/>
                    </a:lnTo>
                    <a:lnTo>
                      <a:pt x="226" y="113"/>
                    </a:lnTo>
                    <a:lnTo>
                      <a:pt x="231" y="95"/>
                    </a:lnTo>
                    <a:lnTo>
                      <a:pt x="241" y="74"/>
                    </a:lnTo>
                    <a:lnTo>
                      <a:pt x="250" y="51"/>
                    </a:lnTo>
                    <a:lnTo>
                      <a:pt x="260" y="30"/>
                    </a:lnTo>
                    <a:lnTo>
                      <a:pt x="272" y="12"/>
                    </a:lnTo>
                    <a:lnTo>
                      <a:pt x="282" y="0"/>
                    </a:lnTo>
                    <a:lnTo>
                      <a:pt x="284" y="0"/>
                    </a:lnTo>
                    <a:lnTo>
                      <a:pt x="289" y="3"/>
                    </a:lnTo>
                    <a:lnTo>
                      <a:pt x="296" y="5"/>
                    </a:lnTo>
                    <a:lnTo>
                      <a:pt x="305" y="9"/>
                    </a:lnTo>
                    <a:lnTo>
                      <a:pt x="314" y="14"/>
                    </a:lnTo>
                    <a:lnTo>
                      <a:pt x="323" y="21"/>
                    </a:lnTo>
                    <a:lnTo>
                      <a:pt x="331" y="28"/>
                    </a:lnTo>
                    <a:lnTo>
                      <a:pt x="336" y="37"/>
                    </a:lnTo>
                    <a:lnTo>
                      <a:pt x="334" y="43"/>
                    </a:lnTo>
                    <a:lnTo>
                      <a:pt x="327" y="57"/>
                    </a:lnTo>
                    <a:lnTo>
                      <a:pt x="317" y="79"/>
                    </a:lnTo>
                    <a:lnTo>
                      <a:pt x="303" y="103"/>
                    </a:lnTo>
                    <a:lnTo>
                      <a:pt x="288" y="129"/>
                    </a:lnTo>
                    <a:lnTo>
                      <a:pt x="271" y="153"/>
                    </a:lnTo>
                    <a:lnTo>
                      <a:pt x="253" y="174"/>
                    </a:lnTo>
                    <a:lnTo>
                      <a:pt x="235" y="188"/>
                    </a:lnTo>
                    <a:lnTo>
                      <a:pt x="234" y="188"/>
                    </a:lnTo>
                    <a:lnTo>
                      <a:pt x="231" y="188"/>
                    </a:lnTo>
                    <a:lnTo>
                      <a:pt x="227" y="188"/>
                    </a:lnTo>
                    <a:lnTo>
                      <a:pt x="221" y="188"/>
                    </a:lnTo>
                    <a:lnTo>
                      <a:pt x="213" y="188"/>
                    </a:lnTo>
                    <a:lnTo>
                      <a:pt x="203" y="187"/>
                    </a:lnTo>
                    <a:lnTo>
                      <a:pt x="192" y="186"/>
                    </a:lnTo>
                    <a:lnTo>
                      <a:pt x="178" y="183"/>
                    </a:lnTo>
                    <a:lnTo>
                      <a:pt x="163" y="180"/>
                    </a:lnTo>
                    <a:lnTo>
                      <a:pt x="147" y="175"/>
                    </a:lnTo>
                    <a:lnTo>
                      <a:pt x="129" y="168"/>
                    </a:lnTo>
                    <a:lnTo>
                      <a:pt x="109" y="162"/>
                    </a:lnTo>
                    <a:lnTo>
                      <a:pt x="89" y="152"/>
                    </a:lnTo>
                    <a:lnTo>
                      <a:pt x="64" y="141"/>
                    </a:lnTo>
                    <a:lnTo>
                      <a:pt x="40" y="128"/>
                    </a:lnTo>
                    <a:lnTo>
                      <a:pt x="14" y="113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85" name="Freeform 117"/>
              <p:cNvSpPr>
                <a:spLocks/>
              </p:cNvSpPr>
              <p:nvPr/>
            </p:nvSpPr>
            <p:spPr bwMode="auto">
              <a:xfrm>
                <a:off x="4809" y="2042"/>
                <a:ext cx="27" cy="39"/>
              </a:xfrm>
              <a:custGeom>
                <a:avLst/>
                <a:gdLst>
                  <a:gd name="T0" fmla="*/ 25 w 54"/>
                  <a:gd name="T1" fmla="*/ 0 h 80"/>
                  <a:gd name="T2" fmla="*/ 0 w 54"/>
                  <a:gd name="T3" fmla="*/ 54 h 80"/>
                  <a:gd name="T4" fmla="*/ 32 w 54"/>
                  <a:gd name="T5" fmla="*/ 80 h 80"/>
                  <a:gd name="T6" fmla="*/ 54 w 54"/>
                  <a:gd name="T7" fmla="*/ 73 h 80"/>
                  <a:gd name="T8" fmla="*/ 54 w 54"/>
                  <a:gd name="T9" fmla="*/ 29 h 80"/>
                  <a:gd name="T10" fmla="*/ 25 w 54"/>
                  <a:gd name="T11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80">
                    <a:moveTo>
                      <a:pt x="25" y="0"/>
                    </a:moveTo>
                    <a:lnTo>
                      <a:pt x="0" y="54"/>
                    </a:lnTo>
                    <a:lnTo>
                      <a:pt x="32" y="80"/>
                    </a:lnTo>
                    <a:lnTo>
                      <a:pt x="54" y="73"/>
                    </a:lnTo>
                    <a:lnTo>
                      <a:pt x="54" y="29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86" name="Freeform 118"/>
              <p:cNvSpPr>
                <a:spLocks/>
              </p:cNvSpPr>
              <p:nvPr/>
            </p:nvSpPr>
            <p:spPr bwMode="auto">
              <a:xfrm>
                <a:off x="4805" y="1965"/>
                <a:ext cx="13" cy="14"/>
              </a:xfrm>
              <a:custGeom>
                <a:avLst/>
                <a:gdLst>
                  <a:gd name="T0" fmla="*/ 6 w 27"/>
                  <a:gd name="T1" fmla="*/ 0 h 26"/>
                  <a:gd name="T2" fmla="*/ 0 w 27"/>
                  <a:gd name="T3" fmla="*/ 15 h 26"/>
                  <a:gd name="T4" fmla="*/ 2 w 27"/>
                  <a:gd name="T5" fmla="*/ 15 h 26"/>
                  <a:gd name="T6" fmla="*/ 8 w 27"/>
                  <a:gd name="T7" fmla="*/ 17 h 26"/>
                  <a:gd name="T8" fmla="*/ 14 w 27"/>
                  <a:gd name="T9" fmla="*/ 21 h 26"/>
                  <a:gd name="T10" fmla="*/ 19 w 27"/>
                  <a:gd name="T11" fmla="*/ 26 h 26"/>
                  <a:gd name="T12" fmla="*/ 27 w 27"/>
                  <a:gd name="T13" fmla="*/ 10 h 26"/>
                  <a:gd name="T14" fmla="*/ 27 w 27"/>
                  <a:gd name="T15" fmla="*/ 8 h 26"/>
                  <a:gd name="T16" fmla="*/ 24 w 27"/>
                  <a:gd name="T17" fmla="*/ 5 h 26"/>
                  <a:gd name="T18" fmla="*/ 19 w 27"/>
                  <a:gd name="T19" fmla="*/ 1 h 26"/>
                  <a:gd name="T20" fmla="*/ 6 w 27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26">
                    <a:moveTo>
                      <a:pt x="6" y="0"/>
                    </a:moveTo>
                    <a:lnTo>
                      <a:pt x="0" y="15"/>
                    </a:lnTo>
                    <a:lnTo>
                      <a:pt x="2" y="15"/>
                    </a:lnTo>
                    <a:lnTo>
                      <a:pt x="8" y="17"/>
                    </a:lnTo>
                    <a:lnTo>
                      <a:pt x="14" y="21"/>
                    </a:lnTo>
                    <a:lnTo>
                      <a:pt x="19" y="26"/>
                    </a:lnTo>
                    <a:lnTo>
                      <a:pt x="27" y="10"/>
                    </a:lnTo>
                    <a:lnTo>
                      <a:pt x="27" y="8"/>
                    </a:lnTo>
                    <a:lnTo>
                      <a:pt x="24" y="5"/>
                    </a:lnTo>
                    <a:lnTo>
                      <a:pt x="19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87" name="Freeform 119"/>
              <p:cNvSpPr>
                <a:spLocks/>
              </p:cNvSpPr>
              <p:nvPr/>
            </p:nvSpPr>
            <p:spPr bwMode="auto">
              <a:xfrm>
                <a:off x="4796" y="1978"/>
                <a:ext cx="17" cy="19"/>
              </a:xfrm>
              <a:custGeom>
                <a:avLst/>
                <a:gdLst>
                  <a:gd name="T0" fmla="*/ 12 w 32"/>
                  <a:gd name="T1" fmla="*/ 0 h 38"/>
                  <a:gd name="T2" fmla="*/ 0 w 32"/>
                  <a:gd name="T3" fmla="*/ 27 h 38"/>
                  <a:gd name="T4" fmla="*/ 2 w 32"/>
                  <a:gd name="T5" fmla="*/ 28 h 38"/>
                  <a:gd name="T6" fmla="*/ 9 w 32"/>
                  <a:gd name="T7" fmla="*/ 29 h 38"/>
                  <a:gd name="T8" fmla="*/ 16 w 32"/>
                  <a:gd name="T9" fmla="*/ 32 h 38"/>
                  <a:gd name="T10" fmla="*/ 21 w 32"/>
                  <a:gd name="T11" fmla="*/ 38 h 38"/>
                  <a:gd name="T12" fmla="*/ 32 w 32"/>
                  <a:gd name="T13" fmla="*/ 11 h 38"/>
                  <a:gd name="T14" fmla="*/ 31 w 32"/>
                  <a:gd name="T15" fmla="*/ 8 h 38"/>
                  <a:gd name="T16" fmla="*/ 29 w 32"/>
                  <a:gd name="T17" fmla="*/ 5 h 38"/>
                  <a:gd name="T18" fmla="*/ 23 w 32"/>
                  <a:gd name="T19" fmla="*/ 1 h 38"/>
                  <a:gd name="T20" fmla="*/ 12 w 32"/>
                  <a:gd name="T2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" h="38">
                    <a:moveTo>
                      <a:pt x="12" y="0"/>
                    </a:moveTo>
                    <a:lnTo>
                      <a:pt x="0" y="27"/>
                    </a:lnTo>
                    <a:lnTo>
                      <a:pt x="2" y="28"/>
                    </a:lnTo>
                    <a:lnTo>
                      <a:pt x="9" y="29"/>
                    </a:lnTo>
                    <a:lnTo>
                      <a:pt x="16" y="32"/>
                    </a:lnTo>
                    <a:lnTo>
                      <a:pt x="21" y="38"/>
                    </a:lnTo>
                    <a:lnTo>
                      <a:pt x="32" y="11"/>
                    </a:lnTo>
                    <a:lnTo>
                      <a:pt x="31" y="8"/>
                    </a:lnTo>
                    <a:lnTo>
                      <a:pt x="29" y="5"/>
                    </a:lnTo>
                    <a:lnTo>
                      <a:pt x="23" y="1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88" name="Freeform 120"/>
              <p:cNvSpPr>
                <a:spLocks/>
              </p:cNvSpPr>
              <p:nvPr/>
            </p:nvSpPr>
            <p:spPr bwMode="auto">
              <a:xfrm>
                <a:off x="4778" y="1995"/>
                <a:ext cx="20" cy="44"/>
              </a:xfrm>
              <a:custGeom>
                <a:avLst/>
                <a:gdLst>
                  <a:gd name="T0" fmla="*/ 36 w 40"/>
                  <a:gd name="T1" fmla="*/ 0 h 87"/>
                  <a:gd name="T2" fmla="*/ 0 w 40"/>
                  <a:gd name="T3" fmla="*/ 84 h 87"/>
                  <a:gd name="T4" fmla="*/ 6 w 40"/>
                  <a:gd name="T5" fmla="*/ 87 h 87"/>
                  <a:gd name="T6" fmla="*/ 40 w 40"/>
                  <a:gd name="T7" fmla="*/ 1 h 87"/>
                  <a:gd name="T8" fmla="*/ 36 w 40"/>
                  <a:gd name="T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7">
                    <a:moveTo>
                      <a:pt x="36" y="0"/>
                    </a:moveTo>
                    <a:lnTo>
                      <a:pt x="0" y="84"/>
                    </a:lnTo>
                    <a:lnTo>
                      <a:pt x="6" y="87"/>
                    </a:lnTo>
                    <a:lnTo>
                      <a:pt x="40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89" name="Freeform 121"/>
              <p:cNvSpPr>
                <a:spLocks/>
              </p:cNvSpPr>
              <p:nvPr/>
            </p:nvSpPr>
            <p:spPr bwMode="auto">
              <a:xfrm>
                <a:off x="4783" y="1997"/>
                <a:ext cx="21" cy="46"/>
              </a:xfrm>
              <a:custGeom>
                <a:avLst/>
                <a:gdLst>
                  <a:gd name="T0" fmla="*/ 38 w 44"/>
                  <a:gd name="T1" fmla="*/ 0 h 91"/>
                  <a:gd name="T2" fmla="*/ 0 w 44"/>
                  <a:gd name="T3" fmla="*/ 84 h 91"/>
                  <a:gd name="T4" fmla="*/ 8 w 44"/>
                  <a:gd name="T5" fmla="*/ 91 h 91"/>
                  <a:gd name="T6" fmla="*/ 44 w 44"/>
                  <a:gd name="T7" fmla="*/ 6 h 91"/>
                  <a:gd name="T8" fmla="*/ 38 w 44"/>
                  <a:gd name="T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91">
                    <a:moveTo>
                      <a:pt x="38" y="0"/>
                    </a:moveTo>
                    <a:lnTo>
                      <a:pt x="0" y="84"/>
                    </a:lnTo>
                    <a:lnTo>
                      <a:pt x="8" y="91"/>
                    </a:lnTo>
                    <a:lnTo>
                      <a:pt x="44" y="6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90" name="Freeform 122"/>
              <p:cNvSpPr>
                <a:spLocks/>
              </p:cNvSpPr>
              <p:nvPr/>
            </p:nvSpPr>
            <p:spPr bwMode="auto">
              <a:xfrm>
                <a:off x="4615" y="2104"/>
                <a:ext cx="101" cy="257"/>
              </a:xfrm>
              <a:custGeom>
                <a:avLst/>
                <a:gdLst>
                  <a:gd name="T0" fmla="*/ 203 w 203"/>
                  <a:gd name="T1" fmla="*/ 512 h 512"/>
                  <a:gd name="T2" fmla="*/ 197 w 203"/>
                  <a:gd name="T3" fmla="*/ 510 h 512"/>
                  <a:gd name="T4" fmla="*/ 183 w 203"/>
                  <a:gd name="T5" fmla="*/ 505 h 512"/>
                  <a:gd name="T6" fmla="*/ 162 w 203"/>
                  <a:gd name="T7" fmla="*/ 498 h 512"/>
                  <a:gd name="T8" fmla="*/ 137 w 203"/>
                  <a:gd name="T9" fmla="*/ 489 h 512"/>
                  <a:gd name="T10" fmla="*/ 110 w 203"/>
                  <a:gd name="T11" fmla="*/ 479 h 512"/>
                  <a:gd name="T12" fmla="*/ 84 w 203"/>
                  <a:gd name="T13" fmla="*/ 467 h 512"/>
                  <a:gd name="T14" fmla="*/ 62 w 203"/>
                  <a:gd name="T15" fmla="*/ 457 h 512"/>
                  <a:gd name="T16" fmla="*/ 46 w 203"/>
                  <a:gd name="T17" fmla="*/ 447 h 512"/>
                  <a:gd name="T18" fmla="*/ 49 w 203"/>
                  <a:gd name="T19" fmla="*/ 433 h 512"/>
                  <a:gd name="T20" fmla="*/ 59 w 203"/>
                  <a:gd name="T21" fmla="*/ 395 h 512"/>
                  <a:gd name="T22" fmla="*/ 70 w 203"/>
                  <a:gd name="T23" fmla="*/ 339 h 512"/>
                  <a:gd name="T24" fmla="*/ 84 w 203"/>
                  <a:gd name="T25" fmla="*/ 272 h 512"/>
                  <a:gd name="T26" fmla="*/ 98 w 203"/>
                  <a:gd name="T27" fmla="*/ 198 h 512"/>
                  <a:gd name="T28" fmla="*/ 108 w 203"/>
                  <a:gd name="T29" fmla="*/ 124 h 512"/>
                  <a:gd name="T30" fmla="*/ 115 w 203"/>
                  <a:gd name="T31" fmla="*/ 56 h 512"/>
                  <a:gd name="T32" fmla="*/ 115 w 203"/>
                  <a:gd name="T33" fmla="*/ 0 h 512"/>
                  <a:gd name="T34" fmla="*/ 112 w 203"/>
                  <a:gd name="T35" fmla="*/ 16 h 512"/>
                  <a:gd name="T36" fmla="*/ 103 w 203"/>
                  <a:gd name="T37" fmla="*/ 60 h 512"/>
                  <a:gd name="T38" fmla="*/ 91 w 203"/>
                  <a:gd name="T39" fmla="*/ 123 h 512"/>
                  <a:gd name="T40" fmla="*/ 76 w 203"/>
                  <a:gd name="T41" fmla="*/ 198 h 512"/>
                  <a:gd name="T42" fmla="*/ 57 w 203"/>
                  <a:gd name="T43" fmla="*/ 275 h 512"/>
                  <a:gd name="T44" fmla="*/ 38 w 203"/>
                  <a:gd name="T45" fmla="*/ 348 h 512"/>
                  <a:gd name="T46" fmla="*/ 18 w 203"/>
                  <a:gd name="T47" fmla="*/ 406 h 512"/>
                  <a:gd name="T48" fmla="*/ 0 w 203"/>
                  <a:gd name="T49" fmla="*/ 444 h 512"/>
                  <a:gd name="T50" fmla="*/ 1 w 203"/>
                  <a:gd name="T51" fmla="*/ 445 h 512"/>
                  <a:gd name="T52" fmla="*/ 3 w 203"/>
                  <a:gd name="T53" fmla="*/ 448 h 512"/>
                  <a:gd name="T54" fmla="*/ 8 w 203"/>
                  <a:gd name="T55" fmla="*/ 450 h 512"/>
                  <a:gd name="T56" fmla="*/ 14 w 203"/>
                  <a:gd name="T57" fmla="*/ 455 h 512"/>
                  <a:gd name="T58" fmla="*/ 21 w 203"/>
                  <a:gd name="T59" fmla="*/ 460 h 512"/>
                  <a:gd name="T60" fmla="*/ 30 w 203"/>
                  <a:gd name="T61" fmla="*/ 466 h 512"/>
                  <a:gd name="T62" fmla="*/ 40 w 203"/>
                  <a:gd name="T63" fmla="*/ 472 h 512"/>
                  <a:gd name="T64" fmla="*/ 53 w 203"/>
                  <a:gd name="T65" fmla="*/ 478 h 512"/>
                  <a:gd name="T66" fmla="*/ 65 w 203"/>
                  <a:gd name="T67" fmla="*/ 485 h 512"/>
                  <a:gd name="T68" fmla="*/ 82 w 203"/>
                  <a:gd name="T69" fmla="*/ 490 h 512"/>
                  <a:gd name="T70" fmla="*/ 98 w 203"/>
                  <a:gd name="T71" fmla="*/ 496 h 512"/>
                  <a:gd name="T72" fmla="*/ 116 w 203"/>
                  <a:gd name="T73" fmla="*/ 502 h 512"/>
                  <a:gd name="T74" fmla="*/ 136 w 203"/>
                  <a:gd name="T75" fmla="*/ 507 h 512"/>
                  <a:gd name="T76" fmla="*/ 157 w 203"/>
                  <a:gd name="T77" fmla="*/ 509 h 512"/>
                  <a:gd name="T78" fmla="*/ 178 w 203"/>
                  <a:gd name="T79" fmla="*/ 511 h 512"/>
                  <a:gd name="T80" fmla="*/ 203 w 203"/>
                  <a:gd name="T81" fmla="*/ 512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03" h="512">
                    <a:moveTo>
                      <a:pt x="203" y="512"/>
                    </a:moveTo>
                    <a:lnTo>
                      <a:pt x="197" y="510"/>
                    </a:lnTo>
                    <a:lnTo>
                      <a:pt x="183" y="505"/>
                    </a:lnTo>
                    <a:lnTo>
                      <a:pt x="162" y="498"/>
                    </a:lnTo>
                    <a:lnTo>
                      <a:pt x="137" y="489"/>
                    </a:lnTo>
                    <a:lnTo>
                      <a:pt x="110" y="479"/>
                    </a:lnTo>
                    <a:lnTo>
                      <a:pt x="84" y="467"/>
                    </a:lnTo>
                    <a:lnTo>
                      <a:pt x="62" y="457"/>
                    </a:lnTo>
                    <a:lnTo>
                      <a:pt x="46" y="447"/>
                    </a:lnTo>
                    <a:lnTo>
                      <a:pt x="49" y="433"/>
                    </a:lnTo>
                    <a:lnTo>
                      <a:pt x="59" y="395"/>
                    </a:lnTo>
                    <a:lnTo>
                      <a:pt x="70" y="339"/>
                    </a:lnTo>
                    <a:lnTo>
                      <a:pt x="84" y="272"/>
                    </a:lnTo>
                    <a:lnTo>
                      <a:pt x="98" y="198"/>
                    </a:lnTo>
                    <a:lnTo>
                      <a:pt x="108" y="124"/>
                    </a:lnTo>
                    <a:lnTo>
                      <a:pt x="115" y="56"/>
                    </a:lnTo>
                    <a:lnTo>
                      <a:pt x="115" y="0"/>
                    </a:lnTo>
                    <a:lnTo>
                      <a:pt x="112" y="16"/>
                    </a:lnTo>
                    <a:lnTo>
                      <a:pt x="103" y="60"/>
                    </a:lnTo>
                    <a:lnTo>
                      <a:pt x="91" y="123"/>
                    </a:lnTo>
                    <a:lnTo>
                      <a:pt x="76" y="198"/>
                    </a:lnTo>
                    <a:lnTo>
                      <a:pt x="57" y="275"/>
                    </a:lnTo>
                    <a:lnTo>
                      <a:pt x="38" y="348"/>
                    </a:lnTo>
                    <a:lnTo>
                      <a:pt x="18" y="406"/>
                    </a:lnTo>
                    <a:lnTo>
                      <a:pt x="0" y="444"/>
                    </a:lnTo>
                    <a:lnTo>
                      <a:pt x="1" y="445"/>
                    </a:lnTo>
                    <a:lnTo>
                      <a:pt x="3" y="448"/>
                    </a:lnTo>
                    <a:lnTo>
                      <a:pt x="8" y="450"/>
                    </a:lnTo>
                    <a:lnTo>
                      <a:pt x="14" y="455"/>
                    </a:lnTo>
                    <a:lnTo>
                      <a:pt x="21" y="460"/>
                    </a:lnTo>
                    <a:lnTo>
                      <a:pt x="30" y="466"/>
                    </a:lnTo>
                    <a:lnTo>
                      <a:pt x="40" y="472"/>
                    </a:lnTo>
                    <a:lnTo>
                      <a:pt x="53" y="478"/>
                    </a:lnTo>
                    <a:lnTo>
                      <a:pt x="65" y="485"/>
                    </a:lnTo>
                    <a:lnTo>
                      <a:pt x="82" y="490"/>
                    </a:lnTo>
                    <a:lnTo>
                      <a:pt x="98" y="496"/>
                    </a:lnTo>
                    <a:lnTo>
                      <a:pt x="116" y="502"/>
                    </a:lnTo>
                    <a:lnTo>
                      <a:pt x="136" y="507"/>
                    </a:lnTo>
                    <a:lnTo>
                      <a:pt x="157" y="509"/>
                    </a:lnTo>
                    <a:lnTo>
                      <a:pt x="178" y="511"/>
                    </a:lnTo>
                    <a:lnTo>
                      <a:pt x="203" y="5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91" name="Freeform 123"/>
              <p:cNvSpPr>
                <a:spLocks/>
              </p:cNvSpPr>
              <p:nvPr/>
            </p:nvSpPr>
            <p:spPr bwMode="auto">
              <a:xfrm>
                <a:off x="4570" y="2384"/>
                <a:ext cx="94" cy="61"/>
              </a:xfrm>
              <a:custGeom>
                <a:avLst/>
                <a:gdLst>
                  <a:gd name="T0" fmla="*/ 0 w 188"/>
                  <a:gd name="T1" fmla="*/ 109 h 124"/>
                  <a:gd name="T2" fmla="*/ 0 w 188"/>
                  <a:gd name="T3" fmla="*/ 105 h 124"/>
                  <a:gd name="T4" fmla="*/ 0 w 188"/>
                  <a:gd name="T5" fmla="*/ 94 h 124"/>
                  <a:gd name="T6" fmla="*/ 1 w 188"/>
                  <a:gd name="T7" fmla="*/ 79 h 124"/>
                  <a:gd name="T8" fmla="*/ 4 w 188"/>
                  <a:gd name="T9" fmla="*/ 61 h 124"/>
                  <a:gd name="T10" fmla="*/ 10 w 188"/>
                  <a:gd name="T11" fmla="*/ 44 h 124"/>
                  <a:gd name="T12" fmla="*/ 22 w 188"/>
                  <a:gd name="T13" fmla="*/ 28 h 124"/>
                  <a:gd name="T14" fmla="*/ 38 w 188"/>
                  <a:gd name="T15" fmla="*/ 16 h 124"/>
                  <a:gd name="T16" fmla="*/ 61 w 188"/>
                  <a:gd name="T17" fmla="*/ 11 h 124"/>
                  <a:gd name="T18" fmla="*/ 62 w 188"/>
                  <a:gd name="T19" fmla="*/ 11 h 124"/>
                  <a:gd name="T20" fmla="*/ 67 w 188"/>
                  <a:gd name="T21" fmla="*/ 11 h 124"/>
                  <a:gd name="T22" fmla="*/ 74 w 188"/>
                  <a:gd name="T23" fmla="*/ 11 h 124"/>
                  <a:gd name="T24" fmla="*/ 82 w 188"/>
                  <a:gd name="T25" fmla="*/ 11 h 124"/>
                  <a:gd name="T26" fmla="*/ 90 w 188"/>
                  <a:gd name="T27" fmla="*/ 11 h 124"/>
                  <a:gd name="T28" fmla="*/ 99 w 188"/>
                  <a:gd name="T29" fmla="*/ 11 h 124"/>
                  <a:gd name="T30" fmla="*/ 108 w 188"/>
                  <a:gd name="T31" fmla="*/ 12 h 124"/>
                  <a:gd name="T32" fmla="*/ 116 w 188"/>
                  <a:gd name="T33" fmla="*/ 12 h 124"/>
                  <a:gd name="T34" fmla="*/ 167 w 188"/>
                  <a:gd name="T35" fmla="*/ 0 h 124"/>
                  <a:gd name="T36" fmla="*/ 128 w 188"/>
                  <a:gd name="T37" fmla="*/ 22 h 124"/>
                  <a:gd name="T38" fmla="*/ 130 w 188"/>
                  <a:gd name="T39" fmla="*/ 23 h 124"/>
                  <a:gd name="T40" fmla="*/ 136 w 188"/>
                  <a:gd name="T41" fmla="*/ 25 h 124"/>
                  <a:gd name="T42" fmla="*/ 144 w 188"/>
                  <a:gd name="T43" fmla="*/ 28 h 124"/>
                  <a:gd name="T44" fmla="*/ 153 w 188"/>
                  <a:gd name="T45" fmla="*/ 31 h 124"/>
                  <a:gd name="T46" fmla="*/ 164 w 188"/>
                  <a:gd name="T47" fmla="*/ 37 h 124"/>
                  <a:gd name="T48" fmla="*/ 174 w 188"/>
                  <a:gd name="T49" fmla="*/ 42 h 124"/>
                  <a:gd name="T50" fmla="*/ 182 w 188"/>
                  <a:gd name="T51" fmla="*/ 48 h 124"/>
                  <a:gd name="T52" fmla="*/ 188 w 188"/>
                  <a:gd name="T53" fmla="*/ 55 h 124"/>
                  <a:gd name="T54" fmla="*/ 184 w 188"/>
                  <a:gd name="T55" fmla="*/ 52 h 124"/>
                  <a:gd name="T56" fmla="*/ 176 w 188"/>
                  <a:gd name="T57" fmla="*/ 48 h 124"/>
                  <a:gd name="T58" fmla="*/ 164 w 188"/>
                  <a:gd name="T59" fmla="*/ 42 h 124"/>
                  <a:gd name="T60" fmla="*/ 146 w 188"/>
                  <a:gd name="T61" fmla="*/ 35 h 124"/>
                  <a:gd name="T62" fmla="*/ 128 w 188"/>
                  <a:gd name="T63" fmla="*/ 29 h 124"/>
                  <a:gd name="T64" fmla="*/ 107 w 188"/>
                  <a:gd name="T65" fmla="*/ 27 h 124"/>
                  <a:gd name="T66" fmla="*/ 85 w 188"/>
                  <a:gd name="T67" fmla="*/ 27 h 124"/>
                  <a:gd name="T68" fmla="*/ 64 w 188"/>
                  <a:gd name="T69" fmla="*/ 34 h 124"/>
                  <a:gd name="T70" fmla="*/ 63 w 188"/>
                  <a:gd name="T71" fmla="*/ 35 h 124"/>
                  <a:gd name="T72" fmla="*/ 59 w 188"/>
                  <a:gd name="T73" fmla="*/ 40 h 124"/>
                  <a:gd name="T74" fmla="*/ 53 w 188"/>
                  <a:gd name="T75" fmla="*/ 46 h 124"/>
                  <a:gd name="T76" fmla="*/ 47 w 188"/>
                  <a:gd name="T77" fmla="*/ 57 h 124"/>
                  <a:gd name="T78" fmla="*/ 43 w 188"/>
                  <a:gd name="T79" fmla="*/ 69 h 124"/>
                  <a:gd name="T80" fmla="*/ 40 w 188"/>
                  <a:gd name="T81" fmla="*/ 84 h 124"/>
                  <a:gd name="T82" fmla="*/ 41 w 188"/>
                  <a:gd name="T83" fmla="*/ 103 h 124"/>
                  <a:gd name="T84" fmla="*/ 47 w 188"/>
                  <a:gd name="T85" fmla="*/ 122 h 124"/>
                  <a:gd name="T86" fmla="*/ 46 w 188"/>
                  <a:gd name="T87" fmla="*/ 122 h 124"/>
                  <a:gd name="T88" fmla="*/ 44 w 188"/>
                  <a:gd name="T89" fmla="*/ 124 h 124"/>
                  <a:gd name="T90" fmla="*/ 40 w 188"/>
                  <a:gd name="T91" fmla="*/ 124 h 124"/>
                  <a:gd name="T92" fmla="*/ 36 w 188"/>
                  <a:gd name="T93" fmla="*/ 122 h 124"/>
                  <a:gd name="T94" fmla="*/ 29 w 188"/>
                  <a:gd name="T95" fmla="*/ 121 h 124"/>
                  <a:gd name="T96" fmla="*/ 21 w 188"/>
                  <a:gd name="T97" fmla="*/ 119 h 124"/>
                  <a:gd name="T98" fmla="*/ 11 w 188"/>
                  <a:gd name="T99" fmla="*/ 114 h 124"/>
                  <a:gd name="T100" fmla="*/ 0 w 188"/>
                  <a:gd name="T101" fmla="*/ 109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88" h="124">
                    <a:moveTo>
                      <a:pt x="0" y="109"/>
                    </a:moveTo>
                    <a:lnTo>
                      <a:pt x="0" y="105"/>
                    </a:lnTo>
                    <a:lnTo>
                      <a:pt x="0" y="94"/>
                    </a:lnTo>
                    <a:lnTo>
                      <a:pt x="1" y="79"/>
                    </a:lnTo>
                    <a:lnTo>
                      <a:pt x="4" y="61"/>
                    </a:lnTo>
                    <a:lnTo>
                      <a:pt x="10" y="44"/>
                    </a:lnTo>
                    <a:lnTo>
                      <a:pt x="22" y="28"/>
                    </a:lnTo>
                    <a:lnTo>
                      <a:pt x="38" y="16"/>
                    </a:lnTo>
                    <a:lnTo>
                      <a:pt x="61" y="11"/>
                    </a:lnTo>
                    <a:lnTo>
                      <a:pt x="62" y="11"/>
                    </a:lnTo>
                    <a:lnTo>
                      <a:pt x="67" y="11"/>
                    </a:lnTo>
                    <a:lnTo>
                      <a:pt x="74" y="11"/>
                    </a:lnTo>
                    <a:lnTo>
                      <a:pt x="82" y="11"/>
                    </a:lnTo>
                    <a:lnTo>
                      <a:pt x="90" y="11"/>
                    </a:lnTo>
                    <a:lnTo>
                      <a:pt x="99" y="11"/>
                    </a:lnTo>
                    <a:lnTo>
                      <a:pt x="108" y="12"/>
                    </a:lnTo>
                    <a:lnTo>
                      <a:pt x="116" y="12"/>
                    </a:lnTo>
                    <a:lnTo>
                      <a:pt x="167" y="0"/>
                    </a:lnTo>
                    <a:lnTo>
                      <a:pt x="128" y="22"/>
                    </a:lnTo>
                    <a:lnTo>
                      <a:pt x="130" y="23"/>
                    </a:lnTo>
                    <a:lnTo>
                      <a:pt x="136" y="25"/>
                    </a:lnTo>
                    <a:lnTo>
                      <a:pt x="144" y="28"/>
                    </a:lnTo>
                    <a:lnTo>
                      <a:pt x="153" y="31"/>
                    </a:lnTo>
                    <a:lnTo>
                      <a:pt x="164" y="37"/>
                    </a:lnTo>
                    <a:lnTo>
                      <a:pt x="174" y="42"/>
                    </a:lnTo>
                    <a:lnTo>
                      <a:pt x="182" y="48"/>
                    </a:lnTo>
                    <a:lnTo>
                      <a:pt x="188" y="55"/>
                    </a:lnTo>
                    <a:lnTo>
                      <a:pt x="184" y="52"/>
                    </a:lnTo>
                    <a:lnTo>
                      <a:pt x="176" y="48"/>
                    </a:lnTo>
                    <a:lnTo>
                      <a:pt x="164" y="42"/>
                    </a:lnTo>
                    <a:lnTo>
                      <a:pt x="146" y="35"/>
                    </a:lnTo>
                    <a:lnTo>
                      <a:pt x="128" y="29"/>
                    </a:lnTo>
                    <a:lnTo>
                      <a:pt x="107" y="27"/>
                    </a:lnTo>
                    <a:lnTo>
                      <a:pt x="85" y="27"/>
                    </a:lnTo>
                    <a:lnTo>
                      <a:pt x="64" y="34"/>
                    </a:lnTo>
                    <a:lnTo>
                      <a:pt x="63" y="35"/>
                    </a:lnTo>
                    <a:lnTo>
                      <a:pt x="59" y="40"/>
                    </a:lnTo>
                    <a:lnTo>
                      <a:pt x="53" y="46"/>
                    </a:lnTo>
                    <a:lnTo>
                      <a:pt x="47" y="57"/>
                    </a:lnTo>
                    <a:lnTo>
                      <a:pt x="43" y="69"/>
                    </a:lnTo>
                    <a:lnTo>
                      <a:pt x="40" y="84"/>
                    </a:lnTo>
                    <a:lnTo>
                      <a:pt x="41" y="103"/>
                    </a:lnTo>
                    <a:lnTo>
                      <a:pt x="47" y="122"/>
                    </a:lnTo>
                    <a:lnTo>
                      <a:pt x="46" y="122"/>
                    </a:lnTo>
                    <a:lnTo>
                      <a:pt x="44" y="124"/>
                    </a:lnTo>
                    <a:lnTo>
                      <a:pt x="40" y="124"/>
                    </a:lnTo>
                    <a:lnTo>
                      <a:pt x="36" y="122"/>
                    </a:lnTo>
                    <a:lnTo>
                      <a:pt x="29" y="121"/>
                    </a:lnTo>
                    <a:lnTo>
                      <a:pt x="21" y="119"/>
                    </a:lnTo>
                    <a:lnTo>
                      <a:pt x="11" y="114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92" name="Freeform 124"/>
              <p:cNvSpPr>
                <a:spLocks/>
              </p:cNvSpPr>
              <p:nvPr/>
            </p:nvSpPr>
            <p:spPr bwMode="auto">
              <a:xfrm>
                <a:off x="4459" y="2343"/>
                <a:ext cx="94" cy="57"/>
              </a:xfrm>
              <a:custGeom>
                <a:avLst/>
                <a:gdLst>
                  <a:gd name="T0" fmla="*/ 0 w 188"/>
                  <a:gd name="T1" fmla="*/ 98 h 113"/>
                  <a:gd name="T2" fmla="*/ 0 w 188"/>
                  <a:gd name="T3" fmla="*/ 94 h 113"/>
                  <a:gd name="T4" fmla="*/ 0 w 188"/>
                  <a:gd name="T5" fmla="*/ 83 h 113"/>
                  <a:gd name="T6" fmla="*/ 2 w 188"/>
                  <a:gd name="T7" fmla="*/ 68 h 113"/>
                  <a:gd name="T8" fmla="*/ 5 w 188"/>
                  <a:gd name="T9" fmla="*/ 50 h 113"/>
                  <a:gd name="T10" fmla="*/ 11 w 188"/>
                  <a:gd name="T11" fmla="*/ 33 h 113"/>
                  <a:gd name="T12" fmla="*/ 22 w 188"/>
                  <a:gd name="T13" fmla="*/ 17 h 113"/>
                  <a:gd name="T14" fmla="*/ 38 w 188"/>
                  <a:gd name="T15" fmla="*/ 5 h 113"/>
                  <a:gd name="T16" fmla="*/ 60 w 188"/>
                  <a:gd name="T17" fmla="*/ 0 h 113"/>
                  <a:gd name="T18" fmla="*/ 62 w 188"/>
                  <a:gd name="T19" fmla="*/ 0 h 113"/>
                  <a:gd name="T20" fmla="*/ 66 w 188"/>
                  <a:gd name="T21" fmla="*/ 0 h 113"/>
                  <a:gd name="T22" fmla="*/ 73 w 188"/>
                  <a:gd name="T23" fmla="*/ 0 h 113"/>
                  <a:gd name="T24" fmla="*/ 81 w 188"/>
                  <a:gd name="T25" fmla="*/ 0 h 113"/>
                  <a:gd name="T26" fmla="*/ 90 w 188"/>
                  <a:gd name="T27" fmla="*/ 0 h 113"/>
                  <a:gd name="T28" fmla="*/ 100 w 188"/>
                  <a:gd name="T29" fmla="*/ 0 h 113"/>
                  <a:gd name="T30" fmla="*/ 109 w 188"/>
                  <a:gd name="T31" fmla="*/ 1 h 113"/>
                  <a:gd name="T32" fmla="*/ 117 w 188"/>
                  <a:gd name="T33" fmla="*/ 1 h 113"/>
                  <a:gd name="T34" fmla="*/ 176 w 188"/>
                  <a:gd name="T35" fmla="*/ 3 h 113"/>
                  <a:gd name="T36" fmla="*/ 128 w 188"/>
                  <a:gd name="T37" fmla="*/ 11 h 113"/>
                  <a:gd name="T38" fmla="*/ 131 w 188"/>
                  <a:gd name="T39" fmla="*/ 12 h 113"/>
                  <a:gd name="T40" fmla="*/ 136 w 188"/>
                  <a:gd name="T41" fmla="*/ 14 h 113"/>
                  <a:gd name="T42" fmla="*/ 145 w 188"/>
                  <a:gd name="T43" fmla="*/ 17 h 113"/>
                  <a:gd name="T44" fmla="*/ 154 w 188"/>
                  <a:gd name="T45" fmla="*/ 20 h 113"/>
                  <a:gd name="T46" fmla="*/ 164 w 188"/>
                  <a:gd name="T47" fmla="*/ 26 h 113"/>
                  <a:gd name="T48" fmla="*/ 174 w 188"/>
                  <a:gd name="T49" fmla="*/ 31 h 113"/>
                  <a:gd name="T50" fmla="*/ 183 w 188"/>
                  <a:gd name="T51" fmla="*/ 37 h 113"/>
                  <a:gd name="T52" fmla="*/ 188 w 188"/>
                  <a:gd name="T53" fmla="*/ 43 h 113"/>
                  <a:gd name="T54" fmla="*/ 185 w 188"/>
                  <a:gd name="T55" fmla="*/ 41 h 113"/>
                  <a:gd name="T56" fmla="*/ 177 w 188"/>
                  <a:gd name="T57" fmla="*/ 37 h 113"/>
                  <a:gd name="T58" fmla="*/ 164 w 188"/>
                  <a:gd name="T59" fmla="*/ 31 h 113"/>
                  <a:gd name="T60" fmla="*/ 147 w 188"/>
                  <a:gd name="T61" fmla="*/ 24 h 113"/>
                  <a:gd name="T62" fmla="*/ 128 w 188"/>
                  <a:gd name="T63" fmla="*/ 18 h 113"/>
                  <a:gd name="T64" fmla="*/ 108 w 188"/>
                  <a:gd name="T65" fmla="*/ 16 h 113"/>
                  <a:gd name="T66" fmla="*/ 86 w 188"/>
                  <a:gd name="T67" fmla="*/ 16 h 113"/>
                  <a:gd name="T68" fmla="*/ 65 w 188"/>
                  <a:gd name="T69" fmla="*/ 23 h 113"/>
                  <a:gd name="T70" fmla="*/ 64 w 188"/>
                  <a:gd name="T71" fmla="*/ 24 h 113"/>
                  <a:gd name="T72" fmla="*/ 59 w 188"/>
                  <a:gd name="T73" fmla="*/ 29 h 113"/>
                  <a:gd name="T74" fmla="*/ 53 w 188"/>
                  <a:gd name="T75" fmla="*/ 35 h 113"/>
                  <a:gd name="T76" fmla="*/ 48 w 188"/>
                  <a:gd name="T77" fmla="*/ 46 h 113"/>
                  <a:gd name="T78" fmla="*/ 43 w 188"/>
                  <a:gd name="T79" fmla="*/ 58 h 113"/>
                  <a:gd name="T80" fmla="*/ 41 w 188"/>
                  <a:gd name="T81" fmla="*/ 73 h 113"/>
                  <a:gd name="T82" fmla="*/ 42 w 188"/>
                  <a:gd name="T83" fmla="*/ 92 h 113"/>
                  <a:gd name="T84" fmla="*/ 48 w 188"/>
                  <a:gd name="T85" fmla="*/ 111 h 113"/>
                  <a:gd name="T86" fmla="*/ 47 w 188"/>
                  <a:gd name="T87" fmla="*/ 111 h 113"/>
                  <a:gd name="T88" fmla="*/ 44 w 188"/>
                  <a:gd name="T89" fmla="*/ 113 h 113"/>
                  <a:gd name="T90" fmla="*/ 41 w 188"/>
                  <a:gd name="T91" fmla="*/ 113 h 113"/>
                  <a:gd name="T92" fmla="*/ 36 w 188"/>
                  <a:gd name="T93" fmla="*/ 111 h 113"/>
                  <a:gd name="T94" fmla="*/ 29 w 188"/>
                  <a:gd name="T95" fmla="*/ 110 h 113"/>
                  <a:gd name="T96" fmla="*/ 21 w 188"/>
                  <a:gd name="T97" fmla="*/ 108 h 113"/>
                  <a:gd name="T98" fmla="*/ 12 w 188"/>
                  <a:gd name="T99" fmla="*/ 103 h 113"/>
                  <a:gd name="T100" fmla="*/ 0 w 188"/>
                  <a:gd name="T101" fmla="*/ 98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88" h="113">
                    <a:moveTo>
                      <a:pt x="0" y="98"/>
                    </a:moveTo>
                    <a:lnTo>
                      <a:pt x="0" y="94"/>
                    </a:lnTo>
                    <a:lnTo>
                      <a:pt x="0" y="83"/>
                    </a:lnTo>
                    <a:lnTo>
                      <a:pt x="2" y="68"/>
                    </a:lnTo>
                    <a:lnTo>
                      <a:pt x="5" y="50"/>
                    </a:lnTo>
                    <a:lnTo>
                      <a:pt x="11" y="33"/>
                    </a:lnTo>
                    <a:lnTo>
                      <a:pt x="22" y="17"/>
                    </a:lnTo>
                    <a:lnTo>
                      <a:pt x="38" y="5"/>
                    </a:lnTo>
                    <a:lnTo>
                      <a:pt x="60" y="0"/>
                    </a:lnTo>
                    <a:lnTo>
                      <a:pt x="62" y="0"/>
                    </a:lnTo>
                    <a:lnTo>
                      <a:pt x="66" y="0"/>
                    </a:lnTo>
                    <a:lnTo>
                      <a:pt x="73" y="0"/>
                    </a:lnTo>
                    <a:lnTo>
                      <a:pt x="81" y="0"/>
                    </a:lnTo>
                    <a:lnTo>
                      <a:pt x="90" y="0"/>
                    </a:lnTo>
                    <a:lnTo>
                      <a:pt x="100" y="0"/>
                    </a:lnTo>
                    <a:lnTo>
                      <a:pt x="109" y="1"/>
                    </a:lnTo>
                    <a:lnTo>
                      <a:pt x="117" y="1"/>
                    </a:lnTo>
                    <a:lnTo>
                      <a:pt x="176" y="3"/>
                    </a:lnTo>
                    <a:lnTo>
                      <a:pt x="128" y="11"/>
                    </a:lnTo>
                    <a:lnTo>
                      <a:pt x="131" y="12"/>
                    </a:lnTo>
                    <a:lnTo>
                      <a:pt x="136" y="14"/>
                    </a:lnTo>
                    <a:lnTo>
                      <a:pt x="145" y="17"/>
                    </a:lnTo>
                    <a:lnTo>
                      <a:pt x="154" y="20"/>
                    </a:lnTo>
                    <a:lnTo>
                      <a:pt x="164" y="26"/>
                    </a:lnTo>
                    <a:lnTo>
                      <a:pt x="174" y="31"/>
                    </a:lnTo>
                    <a:lnTo>
                      <a:pt x="183" y="37"/>
                    </a:lnTo>
                    <a:lnTo>
                      <a:pt x="188" y="43"/>
                    </a:lnTo>
                    <a:lnTo>
                      <a:pt x="185" y="41"/>
                    </a:lnTo>
                    <a:lnTo>
                      <a:pt x="177" y="37"/>
                    </a:lnTo>
                    <a:lnTo>
                      <a:pt x="164" y="31"/>
                    </a:lnTo>
                    <a:lnTo>
                      <a:pt x="147" y="24"/>
                    </a:lnTo>
                    <a:lnTo>
                      <a:pt x="128" y="18"/>
                    </a:lnTo>
                    <a:lnTo>
                      <a:pt x="108" y="16"/>
                    </a:lnTo>
                    <a:lnTo>
                      <a:pt x="86" y="16"/>
                    </a:lnTo>
                    <a:lnTo>
                      <a:pt x="65" y="23"/>
                    </a:lnTo>
                    <a:lnTo>
                      <a:pt x="64" y="24"/>
                    </a:lnTo>
                    <a:lnTo>
                      <a:pt x="59" y="29"/>
                    </a:lnTo>
                    <a:lnTo>
                      <a:pt x="53" y="35"/>
                    </a:lnTo>
                    <a:lnTo>
                      <a:pt x="48" y="46"/>
                    </a:lnTo>
                    <a:lnTo>
                      <a:pt x="43" y="58"/>
                    </a:lnTo>
                    <a:lnTo>
                      <a:pt x="41" y="73"/>
                    </a:lnTo>
                    <a:lnTo>
                      <a:pt x="42" y="92"/>
                    </a:lnTo>
                    <a:lnTo>
                      <a:pt x="48" y="111"/>
                    </a:lnTo>
                    <a:lnTo>
                      <a:pt x="47" y="111"/>
                    </a:lnTo>
                    <a:lnTo>
                      <a:pt x="44" y="113"/>
                    </a:lnTo>
                    <a:lnTo>
                      <a:pt x="41" y="113"/>
                    </a:lnTo>
                    <a:lnTo>
                      <a:pt x="36" y="111"/>
                    </a:lnTo>
                    <a:lnTo>
                      <a:pt x="29" y="110"/>
                    </a:lnTo>
                    <a:lnTo>
                      <a:pt x="21" y="108"/>
                    </a:lnTo>
                    <a:lnTo>
                      <a:pt x="12" y="103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  <p:grpSp>
          <p:nvGrpSpPr>
            <p:cNvPr id="193" name="Group 84"/>
            <p:cNvGrpSpPr>
              <a:grpSpLocks noChangeAspect="1"/>
            </p:cNvGrpSpPr>
            <p:nvPr/>
          </p:nvGrpSpPr>
          <p:grpSpPr bwMode="auto">
            <a:xfrm flipH="1">
              <a:off x="5856154" y="5302900"/>
              <a:ext cx="501558" cy="596040"/>
              <a:chOff x="4336" y="1310"/>
              <a:chExt cx="998" cy="1186"/>
            </a:xfrm>
          </p:grpSpPr>
          <p:sp>
            <p:nvSpPr>
              <p:cNvPr id="194" name="AutoShape 83"/>
              <p:cNvSpPr>
                <a:spLocks noChangeAspect="1" noChangeArrowheads="1" noTextEdit="1"/>
              </p:cNvSpPr>
              <p:nvPr/>
            </p:nvSpPr>
            <p:spPr bwMode="auto">
              <a:xfrm>
                <a:off x="4336" y="1310"/>
                <a:ext cx="998" cy="1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95" name="Freeform 86"/>
              <p:cNvSpPr>
                <a:spLocks/>
              </p:cNvSpPr>
              <p:nvPr/>
            </p:nvSpPr>
            <p:spPr bwMode="auto">
              <a:xfrm>
                <a:off x="4772" y="1960"/>
                <a:ext cx="51" cy="92"/>
              </a:xfrm>
              <a:custGeom>
                <a:avLst/>
                <a:gdLst>
                  <a:gd name="T0" fmla="*/ 0 w 104"/>
                  <a:gd name="T1" fmla="*/ 161 h 186"/>
                  <a:gd name="T2" fmla="*/ 65 w 104"/>
                  <a:gd name="T3" fmla="*/ 2 h 186"/>
                  <a:gd name="T4" fmla="*/ 66 w 104"/>
                  <a:gd name="T5" fmla="*/ 2 h 186"/>
                  <a:gd name="T6" fmla="*/ 71 w 104"/>
                  <a:gd name="T7" fmla="*/ 0 h 186"/>
                  <a:gd name="T8" fmla="*/ 77 w 104"/>
                  <a:gd name="T9" fmla="*/ 0 h 186"/>
                  <a:gd name="T10" fmla="*/ 84 w 104"/>
                  <a:gd name="T11" fmla="*/ 0 h 186"/>
                  <a:gd name="T12" fmla="*/ 91 w 104"/>
                  <a:gd name="T13" fmla="*/ 3 h 186"/>
                  <a:gd name="T14" fmla="*/ 98 w 104"/>
                  <a:gd name="T15" fmla="*/ 7 h 186"/>
                  <a:gd name="T16" fmla="*/ 103 w 104"/>
                  <a:gd name="T17" fmla="*/ 14 h 186"/>
                  <a:gd name="T18" fmla="*/ 104 w 104"/>
                  <a:gd name="T19" fmla="*/ 26 h 186"/>
                  <a:gd name="T20" fmla="*/ 31 w 104"/>
                  <a:gd name="T21" fmla="*/ 186 h 186"/>
                  <a:gd name="T22" fmla="*/ 0 w 104"/>
                  <a:gd name="T23" fmla="*/ 16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4" h="186">
                    <a:moveTo>
                      <a:pt x="0" y="161"/>
                    </a:moveTo>
                    <a:lnTo>
                      <a:pt x="65" y="2"/>
                    </a:lnTo>
                    <a:lnTo>
                      <a:pt x="66" y="2"/>
                    </a:lnTo>
                    <a:lnTo>
                      <a:pt x="71" y="0"/>
                    </a:lnTo>
                    <a:lnTo>
                      <a:pt x="77" y="0"/>
                    </a:lnTo>
                    <a:lnTo>
                      <a:pt x="84" y="0"/>
                    </a:lnTo>
                    <a:lnTo>
                      <a:pt x="91" y="3"/>
                    </a:lnTo>
                    <a:lnTo>
                      <a:pt x="98" y="7"/>
                    </a:lnTo>
                    <a:lnTo>
                      <a:pt x="103" y="14"/>
                    </a:lnTo>
                    <a:lnTo>
                      <a:pt x="104" y="26"/>
                    </a:lnTo>
                    <a:lnTo>
                      <a:pt x="31" y="186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96" name="Freeform 87"/>
              <p:cNvSpPr>
                <a:spLocks/>
              </p:cNvSpPr>
              <p:nvPr/>
            </p:nvSpPr>
            <p:spPr bwMode="auto">
              <a:xfrm>
                <a:off x="4433" y="1906"/>
                <a:ext cx="628" cy="566"/>
              </a:xfrm>
              <a:custGeom>
                <a:avLst/>
                <a:gdLst>
                  <a:gd name="T0" fmla="*/ 691 w 1256"/>
                  <a:gd name="T1" fmla="*/ 351 h 1133"/>
                  <a:gd name="T2" fmla="*/ 743 w 1256"/>
                  <a:gd name="T3" fmla="*/ 277 h 1133"/>
                  <a:gd name="T4" fmla="*/ 791 w 1256"/>
                  <a:gd name="T5" fmla="*/ 169 h 1133"/>
                  <a:gd name="T6" fmla="*/ 817 w 1256"/>
                  <a:gd name="T7" fmla="*/ 111 h 1133"/>
                  <a:gd name="T8" fmla="*/ 839 w 1256"/>
                  <a:gd name="T9" fmla="*/ 69 h 1133"/>
                  <a:gd name="T10" fmla="*/ 879 w 1256"/>
                  <a:gd name="T11" fmla="*/ 29 h 1133"/>
                  <a:gd name="T12" fmla="*/ 938 w 1256"/>
                  <a:gd name="T13" fmla="*/ 4 h 1133"/>
                  <a:gd name="T14" fmla="*/ 1108 w 1256"/>
                  <a:gd name="T15" fmla="*/ 10 h 1133"/>
                  <a:gd name="T16" fmla="*/ 1207 w 1256"/>
                  <a:gd name="T17" fmla="*/ 66 h 1133"/>
                  <a:gd name="T18" fmla="*/ 1251 w 1256"/>
                  <a:gd name="T19" fmla="*/ 162 h 1133"/>
                  <a:gd name="T20" fmla="*/ 1230 w 1256"/>
                  <a:gd name="T21" fmla="*/ 421 h 1133"/>
                  <a:gd name="T22" fmla="*/ 1207 w 1256"/>
                  <a:gd name="T23" fmla="*/ 583 h 1133"/>
                  <a:gd name="T24" fmla="*/ 1187 w 1256"/>
                  <a:gd name="T25" fmla="*/ 716 h 1133"/>
                  <a:gd name="T26" fmla="*/ 1151 w 1256"/>
                  <a:gd name="T27" fmla="*/ 818 h 1133"/>
                  <a:gd name="T28" fmla="*/ 1096 w 1256"/>
                  <a:gd name="T29" fmla="*/ 861 h 1133"/>
                  <a:gd name="T30" fmla="*/ 1024 w 1256"/>
                  <a:gd name="T31" fmla="*/ 884 h 1133"/>
                  <a:gd name="T32" fmla="*/ 972 w 1256"/>
                  <a:gd name="T33" fmla="*/ 880 h 1133"/>
                  <a:gd name="T34" fmla="*/ 919 w 1256"/>
                  <a:gd name="T35" fmla="*/ 864 h 1133"/>
                  <a:gd name="T36" fmla="*/ 872 w 1256"/>
                  <a:gd name="T37" fmla="*/ 844 h 1133"/>
                  <a:gd name="T38" fmla="*/ 827 w 1256"/>
                  <a:gd name="T39" fmla="*/ 818 h 1133"/>
                  <a:gd name="T40" fmla="*/ 751 w 1256"/>
                  <a:gd name="T41" fmla="*/ 773 h 1133"/>
                  <a:gd name="T42" fmla="*/ 723 w 1256"/>
                  <a:gd name="T43" fmla="*/ 766 h 1133"/>
                  <a:gd name="T44" fmla="*/ 712 w 1256"/>
                  <a:gd name="T45" fmla="*/ 859 h 1133"/>
                  <a:gd name="T46" fmla="*/ 652 w 1256"/>
                  <a:gd name="T47" fmla="*/ 982 h 1133"/>
                  <a:gd name="T48" fmla="*/ 652 w 1256"/>
                  <a:gd name="T49" fmla="*/ 1034 h 1133"/>
                  <a:gd name="T50" fmla="*/ 652 w 1256"/>
                  <a:gd name="T51" fmla="*/ 1081 h 1133"/>
                  <a:gd name="T52" fmla="*/ 516 w 1256"/>
                  <a:gd name="T53" fmla="*/ 1109 h 1133"/>
                  <a:gd name="T54" fmla="*/ 399 w 1256"/>
                  <a:gd name="T55" fmla="*/ 1133 h 1133"/>
                  <a:gd name="T56" fmla="*/ 304 w 1256"/>
                  <a:gd name="T57" fmla="*/ 1122 h 1133"/>
                  <a:gd name="T58" fmla="*/ 242 w 1256"/>
                  <a:gd name="T59" fmla="*/ 1102 h 1133"/>
                  <a:gd name="T60" fmla="*/ 225 w 1256"/>
                  <a:gd name="T61" fmla="*/ 1072 h 1133"/>
                  <a:gd name="T62" fmla="*/ 254 w 1256"/>
                  <a:gd name="T63" fmla="*/ 1023 h 1133"/>
                  <a:gd name="T64" fmla="*/ 179 w 1256"/>
                  <a:gd name="T65" fmla="*/ 1035 h 1133"/>
                  <a:gd name="T66" fmla="*/ 93 w 1256"/>
                  <a:gd name="T67" fmla="*/ 1028 h 1133"/>
                  <a:gd name="T68" fmla="*/ 31 w 1256"/>
                  <a:gd name="T69" fmla="*/ 1005 h 1133"/>
                  <a:gd name="T70" fmla="*/ 1 w 1256"/>
                  <a:gd name="T71" fmla="*/ 988 h 1133"/>
                  <a:gd name="T72" fmla="*/ 33 w 1256"/>
                  <a:gd name="T73" fmla="*/ 916 h 1133"/>
                  <a:gd name="T74" fmla="*/ 96 w 1256"/>
                  <a:gd name="T75" fmla="*/ 862 h 1133"/>
                  <a:gd name="T76" fmla="*/ 149 w 1256"/>
                  <a:gd name="T77" fmla="*/ 864 h 1133"/>
                  <a:gd name="T78" fmla="*/ 202 w 1256"/>
                  <a:gd name="T79" fmla="*/ 863 h 1133"/>
                  <a:gd name="T80" fmla="*/ 238 w 1256"/>
                  <a:gd name="T81" fmla="*/ 856 h 1133"/>
                  <a:gd name="T82" fmla="*/ 275 w 1256"/>
                  <a:gd name="T83" fmla="*/ 834 h 1133"/>
                  <a:gd name="T84" fmla="*/ 238 w 1256"/>
                  <a:gd name="T85" fmla="*/ 816 h 1133"/>
                  <a:gd name="T86" fmla="*/ 255 w 1256"/>
                  <a:gd name="T87" fmla="*/ 768 h 1133"/>
                  <a:gd name="T88" fmla="*/ 285 w 1256"/>
                  <a:gd name="T89" fmla="*/ 599 h 1133"/>
                  <a:gd name="T90" fmla="*/ 310 w 1256"/>
                  <a:gd name="T91" fmla="*/ 427 h 1133"/>
                  <a:gd name="T92" fmla="*/ 333 w 1256"/>
                  <a:gd name="T93" fmla="*/ 316 h 1133"/>
                  <a:gd name="T94" fmla="*/ 361 w 1256"/>
                  <a:gd name="T95" fmla="*/ 301 h 1133"/>
                  <a:gd name="T96" fmla="*/ 419 w 1256"/>
                  <a:gd name="T97" fmla="*/ 293 h 1133"/>
                  <a:gd name="T98" fmla="*/ 541 w 1256"/>
                  <a:gd name="T99" fmla="*/ 311 h 1133"/>
                  <a:gd name="T100" fmla="*/ 623 w 1256"/>
                  <a:gd name="T101" fmla="*/ 310 h 1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256" h="1133">
                    <a:moveTo>
                      <a:pt x="639" y="316"/>
                    </a:moveTo>
                    <a:lnTo>
                      <a:pt x="691" y="378"/>
                    </a:lnTo>
                    <a:lnTo>
                      <a:pt x="690" y="370"/>
                    </a:lnTo>
                    <a:lnTo>
                      <a:pt x="691" y="351"/>
                    </a:lnTo>
                    <a:lnTo>
                      <a:pt x="698" y="328"/>
                    </a:lnTo>
                    <a:lnTo>
                      <a:pt x="714" y="310"/>
                    </a:lnTo>
                    <a:lnTo>
                      <a:pt x="728" y="298"/>
                    </a:lnTo>
                    <a:lnTo>
                      <a:pt x="743" y="277"/>
                    </a:lnTo>
                    <a:lnTo>
                      <a:pt x="757" y="251"/>
                    </a:lnTo>
                    <a:lnTo>
                      <a:pt x="769" y="224"/>
                    </a:lnTo>
                    <a:lnTo>
                      <a:pt x="781" y="195"/>
                    </a:lnTo>
                    <a:lnTo>
                      <a:pt x="791" y="169"/>
                    </a:lnTo>
                    <a:lnTo>
                      <a:pt x="799" y="147"/>
                    </a:lnTo>
                    <a:lnTo>
                      <a:pt x="806" y="132"/>
                    </a:lnTo>
                    <a:lnTo>
                      <a:pt x="812" y="121"/>
                    </a:lnTo>
                    <a:lnTo>
                      <a:pt x="817" y="111"/>
                    </a:lnTo>
                    <a:lnTo>
                      <a:pt x="821" y="101"/>
                    </a:lnTo>
                    <a:lnTo>
                      <a:pt x="827" y="90"/>
                    </a:lnTo>
                    <a:lnTo>
                      <a:pt x="832" y="80"/>
                    </a:lnTo>
                    <a:lnTo>
                      <a:pt x="839" y="69"/>
                    </a:lnTo>
                    <a:lnTo>
                      <a:pt x="845" y="59"/>
                    </a:lnTo>
                    <a:lnTo>
                      <a:pt x="854" y="49"/>
                    </a:lnTo>
                    <a:lnTo>
                      <a:pt x="865" y="38"/>
                    </a:lnTo>
                    <a:lnTo>
                      <a:pt x="879" y="29"/>
                    </a:lnTo>
                    <a:lnTo>
                      <a:pt x="894" y="21"/>
                    </a:lnTo>
                    <a:lnTo>
                      <a:pt x="910" y="14"/>
                    </a:lnTo>
                    <a:lnTo>
                      <a:pt x="925" y="8"/>
                    </a:lnTo>
                    <a:lnTo>
                      <a:pt x="938" y="4"/>
                    </a:lnTo>
                    <a:lnTo>
                      <a:pt x="946" y="1"/>
                    </a:lnTo>
                    <a:lnTo>
                      <a:pt x="949" y="0"/>
                    </a:lnTo>
                    <a:lnTo>
                      <a:pt x="1074" y="10"/>
                    </a:lnTo>
                    <a:lnTo>
                      <a:pt x="1108" y="10"/>
                    </a:lnTo>
                    <a:lnTo>
                      <a:pt x="1138" y="18"/>
                    </a:lnTo>
                    <a:lnTo>
                      <a:pt x="1165" y="30"/>
                    </a:lnTo>
                    <a:lnTo>
                      <a:pt x="1188" y="48"/>
                    </a:lnTo>
                    <a:lnTo>
                      <a:pt x="1207" y="66"/>
                    </a:lnTo>
                    <a:lnTo>
                      <a:pt x="1222" y="86"/>
                    </a:lnTo>
                    <a:lnTo>
                      <a:pt x="1234" y="104"/>
                    </a:lnTo>
                    <a:lnTo>
                      <a:pt x="1242" y="120"/>
                    </a:lnTo>
                    <a:lnTo>
                      <a:pt x="1251" y="162"/>
                    </a:lnTo>
                    <a:lnTo>
                      <a:pt x="1256" y="222"/>
                    </a:lnTo>
                    <a:lnTo>
                      <a:pt x="1253" y="292"/>
                    </a:lnTo>
                    <a:lnTo>
                      <a:pt x="1242" y="364"/>
                    </a:lnTo>
                    <a:lnTo>
                      <a:pt x="1230" y="421"/>
                    </a:lnTo>
                    <a:lnTo>
                      <a:pt x="1220" y="491"/>
                    </a:lnTo>
                    <a:lnTo>
                      <a:pt x="1212" y="550"/>
                    </a:lnTo>
                    <a:lnTo>
                      <a:pt x="1209" y="575"/>
                    </a:lnTo>
                    <a:lnTo>
                      <a:pt x="1207" y="583"/>
                    </a:lnTo>
                    <a:lnTo>
                      <a:pt x="1204" y="605"/>
                    </a:lnTo>
                    <a:lnTo>
                      <a:pt x="1199" y="637"/>
                    </a:lnTo>
                    <a:lnTo>
                      <a:pt x="1194" y="675"/>
                    </a:lnTo>
                    <a:lnTo>
                      <a:pt x="1187" y="716"/>
                    </a:lnTo>
                    <a:lnTo>
                      <a:pt x="1177" y="753"/>
                    </a:lnTo>
                    <a:lnTo>
                      <a:pt x="1169" y="784"/>
                    </a:lnTo>
                    <a:lnTo>
                      <a:pt x="1160" y="804"/>
                    </a:lnTo>
                    <a:lnTo>
                      <a:pt x="1151" y="818"/>
                    </a:lnTo>
                    <a:lnTo>
                      <a:pt x="1139" y="831"/>
                    </a:lnTo>
                    <a:lnTo>
                      <a:pt x="1127" y="841"/>
                    </a:lnTo>
                    <a:lnTo>
                      <a:pt x="1112" y="852"/>
                    </a:lnTo>
                    <a:lnTo>
                      <a:pt x="1096" y="861"/>
                    </a:lnTo>
                    <a:lnTo>
                      <a:pt x="1078" y="869"/>
                    </a:lnTo>
                    <a:lnTo>
                      <a:pt x="1058" y="876"/>
                    </a:lnTo>
                    <a:lnTo>
                      <a:pt x="1036" y="882"/>
                    </a:lnTo>
                    <a:lnTo>
                      <a:pt x="1024" y="884"/>
                    </a:lnTo>
                    <a:lnTo>
                      <a:pt x="1011" y="884"/>
                    </a:lnTo>
                    <a:lnTo>
                      <a:pt x="999" y="884"/>
                    </a:lnTo>
                    <a:lnTo>
                      <a:pt x="985" y="883"/>
                    </a:lnTo>
                    <a:lnTo>
                      <a:pt x="972" y="880"/>
                    </a:lnTo>
                    <a:lnTo>
                      <a:pt x="960" y="877"/>
                    </a:lnTo>
                    <a:lnTo>
                      <a:pt x="946" y="874"/>
                    </a:lnTo>
                    <a:lnTo>
                      <a:pt x="933" y="869"/>
                    </a:lnTo>
                    <a:lnTo>
                      <a:pt x="919" y="864"/>
                    </a:lnTo>
                    <a:lnTo>
                      <a:pt x="908" y="860"/>
                    </a:lnTo>
                    <a:lnTo>
                      <a:pt x="895" y="854"/>
                    </a:lnTo>
                    <a:lnTo>
                      <a:pt x="884" y="849"/>
                    </a:lnTo>
                    <a:lnTo>
                      <a:pt x="872" y="844"/>
                    </a:lnTo>
                    <a:lnTo>
                      <a:pt x="863" y="838"/>
                    </a:lnTo>
                    <a:lnTo>
                      <a:pt x="852" y="833"/>
                    </a:lnTo>
                    <a:lnTo>
                      <a:pt x="844" y="829"/>
                    </a:lnTo>
                    <a:lnTo>
                      <a:pt x="827" y="818"/>
                    </a:lnTo>
                    <a:lnTo>
                      <a:pt x="807" y="807"/>
                    </a:lnTo>
                    <a:lnTo>
                      <a:pt x="787" y="795"/>
                    </a:lnTo>
                    <a:lnTo>
                      <a:pt x="768" y="784"/>
                    </a:lnTo>
                    <a:lnTo>
                      <a:pt x="751" y="773"/>
                    </a:lnTo>
                    <a:lnTo>
                      <a:pt x="737" y="765"/>
                    </a:lnTo>
                    <a:lnTo>
                      <a:pt x="728" y="760"/>
                    </a:lnTo>
                    <a:lnTo>
                      <a:pt x="724" y="757"/>
                    </a:lnTo>
                    <a:lnTo>
                      <a:pt x="723" y="766"/>
                    </a:lnTo>
                    <a:lnTo>
                      <a:pt x="720" y="787"/>
                    </a:lnTo>
                    <a:lnTo>
                      <a:pt x="716" y="811"/>
                    </a:lnTo>
                    <a:lnTo>
                      <a:pt x="715" y="829"/>
                    </a:lnTo>
                    <a:lnTo>
                      <a:pt x="712" y="859"/>
                    </a:lnTo>
                    <a:lnTo>
                      <a:pt x="706" y="910"/>
                    </a:lnTo>
                    <a:lnTo>
                      <a:pt x="699" y="960"/>
                    </a:lnTo>
                    <a:lnTo>
                      <a:pt x="696" y="982"/>
                    </a:lnTo>
                    <a:lnTo>
                      <a:pt x="652" y="982"/>
                    </a:lnTo>
                    <a:lnTo>
                      <a:pt x="652" y="986"/>
                    </a:lnTo>
                    <a:lnTo>
                      <a:pt x="652" y="997"/>
                    </a:lnTo>
                    <a:lnTo>
                      <a:pt x="652" y="1013"/>
                    </a:lnTo>
                    <a:lnTo>
                      <a:pt x="652" y="1034"/>
                    </a:lnTo>
                    <a:lnTo>
                      <a:pt x="652" y="1053"/>
                    </a:lnTo>
                    <a:lnTo>
                      <a:pt x="652" y="1068"/>
                    </a:lnTo>
                    <a:lnTo>
                      <a:pt x="652" y="1077"/>
                    </a:lnTo>
                    <a:lnTo>
                      <a:pt x="652" y="1081"/>
                    </a:lnTo>
                    <a:lnTo>
                      <a:pt x="579" y="1099"/>
                    </a:lnTo>
                    <a:lnTo>
                      <a:pt x="579" y="1076"/>
                    </a:lnTo>
                    <a:lnTo>
                      <a:pt x="546" y="1095"/>
                    </a:lnTo>
                    <a:lnTo>
                      <a:pt x="516" y="1109"/>
                    </a:lnTo>
                    <a:lnTo>
                      <a:pt x="486" y="1119"/>
                    </a:lnTo>
                    <a:lnTo>
                      <a:pt x="456" y="1126"/>
                    </a:lnTo>
                    <a:lnTo>
                      <a:pt x="427" y="1130"/>
                    </a:lnTo>
                    <a:lnTo>
                      <a:pt x="399" y="1133"/>
                    </a:lnTo>
                    <a:lnTo>
                      <a:pt x="373" y="1133"/>
                    </a:lnTo>
                    <a:lnTo>
                      <a:pt x="348" y="1130"/>
                    </a:lnTo>
                    <a:lnTo>
                      <a:pt x="325" y="1127"/>
                    </a:lnTo>
                    <a:lnTo>
                      <a:pt x="304" y="1122"/>
                    </a:lnTo>
                    <a:lnTo>
                      <a:pt x="284" y="1118"/>
                    </a:lnTo>
                    <a:lnTo>
                      <a:pt x="267" y="1112"/>
                    </a:lnTo>
                    <a:lnTo>
                      <a:pt x="253" y="1106"/>
                    </a:lnTo>
                    <a:lnTo>
                      <a:pt x="242" y="1102"/>
                    </a:lnTo>
                    <a:lnTo>
                      <a:pt x="232" y="1098"/>
                    </a:lnTo>
                    <a:lnTo>
                      <a:pt x="228" y="1096"/>
                    </a:lnTo>
                    <a:lnTo>
                      <a:pt x="225" y="1095"/>
                    </a:lnTo>
                    <a:lnTo>
                      <a:pt x="225" y="1072"/>
                    </a:lnTo>
                    <a:lnTo>
                      <a:pt x="247" y="1072"/>
                    </a:lnTo>
                    <a:lnTo>
                      <a:pt x="249" y="1051"/>
                    </a:lnTo>
                    <a:lnTo>
                      <a:pt x="252" y="1035"/>
                    </a:lnTo>
                    <a:lnTo>
                      <a:pt x="254" y="1023"/>
                    </a:lnTo>
                    <a:lnTo>
                      <a:pt x="255" y="1019"/>
                    </a:lnTo>
                    <a:lnTo>
                      <a:pt x="229" y="1027"/>
                    </a:lnTo>
                    <a:lnTo>
                      <a:pt x="204" y="1033"/>
                    </a:lnTo>
                    <a:lnTo>
                      <a:pt x="179" y="1035"/>
                    </a:lnTo>
                    <a:lnTo>
                      <a:pt x="156" y="1036"/>
                    </a:lnTo>
                    <a:lnTo>
                      <a:pt x="133" y="1035"/>
                    </a:lnTo>
                    <a:lnTo>
                      <a:pt x="113" y="1031"/>
                    </a:lnTo>
                    <a:lnTo>
                      <a:pt x="93" y="1028"/>
                    </a:lnTo>
                    <a:lnTo>
                      <a:pt x="75" y="1022"/>
                    </a:lnTo>
                    <a:lnTo>
                      <a:pt x="58" y="1016"/>
                    </a:lnTo>
                    <a:lnTo>
                      <a:pt x="43" y="1011"/>
                    </a:lnTo>
                    <a:lnTo>
                      <a:pt x="31" y="1005"/>
                    </a:lnTo>
                    <a:lnTo>
                      <a:pt x="20" y="999"/>
                    </a:lnTo>
                    <a:lnTo>
                      <a:pt x="11" y="995"/>
                    </a:lnTo>
                    <a:lnTo>
                      <a:pt x="5" y="990"/>
                    </a:lnTo>
                    <a:lnTo>
                      <a:pt x="1" y="988"/>
                    </a:lnTo>
                    <a:lnTo>
                      <a:pt x="0" y="986"/>
                    </a:lnTo>
                    <a:lnTo>
                      <a:pt x="0" y="953"/>
                    </a:lnTo>
                    <a:lnTo>
                      <a:pt x="30" y="948"/>
                    </a:lnTo>
                    <a:lnTo>
                      <a:pt x="33" y="916"/>
                    </a:lnTo>
                    <a:lnTo>
                      <a:pt x="43" y="892"/>
                    </a:lnTo>
                    <a:lnTo>
                      <a:pt x="60" y="876"/>
                    </a:lnTo>
                    <a:lnTo>
                      <a:pt x="77" y="867"/>
                    </a:lnTo>
                    <a:lnTo>
                      <a:pt x="96" y="862"/>
                    </a:lnTo>
                    <a:lnTo>
                      <a:pt x="114" y="861"/>
                    </a:lnTo>
                    <a:lnTo>
                      <a:pt x="130" y="861"/>
                    </a:lnTo>
                    <a:lnTo>
                      <a:pt x="140" y="863"/>
                    </a:lnTo>
                    <a:lnTo>
                      <a:pt x="149" y="864"/>
                    </a:lnTo>
                    <a:lnTo>
                      <a:pt x="162" y="865"/>
                    </a:lnTo>
                    <a:lnTo>
                      <a:pt x="175" y="865"/>
                    </a:lnTo>
                    <a:lnTo>
                      <a:pt x="190" y="864"/>
                    </a:lnTo>
                    <a:lnTo>
                      <a:pt x="202" y="863"/>
                    </a:lnTo>
                    <a:lnTo>
                      <a:pt x="215" y="862"/>
                    </a:lnTo>
                    <a:lnTo>
                      <a:pt x="225" y="860"/>
                    </a:lnTo>
                    <a:lnTo>
                      <a:pt x="232" y="859"/>
                    </a:lnTo>
                    <a:lnTo>
                      <a:pt x="238" y="856"/>
                    </a:lnTo>
                    <a:lnTo>
                      <a:pt x="246" y="852"/>
                    </a:lnTo>
                    <a:lnTo>
                      <a:pt x="257" y="846"/>
                    </a:lnTo>
                    <a:lnTo>
                      <a:pt x="266" y="840"/>
                    </a:lnTo>
                    <a:lnTo>
                      <a:pt x="275" y="834"/>
                    </a:lnTo>
                    <a:lnTo>
                      <a:pt x="283" y="830"/>
                    </a:lnTo>
                    <a:lnTo>
                      <a:pt x="288" y="826"/>
                    </a:lnTo>
                    <a:lnTo>
                      <a:pt x="290" y="825"/>
                    </a:lnTo>
                    <a:lnTo>
                      <a:pt x="238" y="816"/>
                    </a:lnTo>
                    <a:lnTo>
                      <a:pt x="239" y="811"/>
                    </a:lnTo>
                    <a:lnTo>
                      <a:pt x="244" y="799"/>
                    </a:lnTo>
                    <a:lnTo>
                      <a:pt x="250" y="784"/>
                    </a:lnTo>
                    <a:lnTo>
                      <a:pt x="255" y="768"/>
                    </a:lnTo>
                    <a:lnTo>
                      <a:pt x="260" y="749"/>
                    </a:lnTo>
                    <a:lnTo>
                      <a:pt x="267" y="710"/>
                    </a:lnTo>
                    <a:lnTo>
                      <a:pt x="276" y="658"/>
                    </a:lnTo>
                    <a:lnTo>
                      <a:pt x="285" y="599"/>
                    </a:lnTo>
                    <a:lnTo>
                      <a:pt x="295" y="541"/>
                    </a:lnTo>
                    <a:lnTo>
                      <a:pt x="303" y="488"/>
                    </a:lnTo>
                    <a:lnTo>
                      <a:pt x="307" y="447"/>
                    </a:lnTo>
                    <a:lnTo>
                      <a:pt x="310" y="427"/>
                    </a:lnTo>
                    <a:lnTo>
                      <a:pt x="313" y="389"/>
                    </a:lnTo>
                    <a:lnTo>
                      <a:pt x="321" y="353"/>
                    </a:lnTo>
                    <a:lnTo>
                      <a:pt x="329" y="326"/>
                    </a:lnTo>
                    <a:lnTo>
                      <a:pt x="333" y="316"/>
                    </a:lnTo>
                    <a:lnTo>
                      <a:pt x="335" y="315"/>
                    </a:lnTo>
                    <a:lnTo>
                      <a:pt x="341" y="311"/>
                    </a:lnTo>
                    <a:lnTo>
                      <a:pt x="350" y="306"/>
                    </a:lnTo>
                    <a:lnTo>
                      <a:pt x="361" y="301"/>
                    </a:lnTo>
                    <a:lnTo>
                      <a:pt x="375" y="295"/>
                    </a:lnTo>
                    <a:lnTo>
                      <a:pt x="389" y="292"/>
                    </a:lnTo>
                    <a:lnTo>
                      <a:pt x="404" y="291"/>
                    </a:lnTo>
                    <a:lnTo>
                      <a:pt x="419" y="293"/>
                    </a:lnTo>
                    <a:lnTo>
                      <a:pt x="510" y="316"/>
                    </a:lnTo>
                    <a:lnTo>
                      <a:pt x="514" y="315"/>
                    </a:lnTo>
                    <a:lnTo>
                      <a:pt x="525" y="314"/>
                    </a:lnTo>
                    <a:lnTo>
                      <a:pt x="541" y="311"/>
                    </a:lnTo>
                    <a:lnTo>
                      <a:pt x="561" y="309"/>
                    </a:lnTo>
                    <a:lnTo>
                      <a:pt x="582" y="308"/>
                    </a:lnTo>
                    <a:lnTo>
                      <a:pt x="603" y="308"/>
                    </a:lnTo>
                    <a:lnTo>
                      <a:pt x="623" y="310"/>
                    </a:lnTo>
                    <a:lnTo>
                      <a:pt x="639" y="3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97" name="Freeform 88"/>
              <p:cNvSpPr>
                <a:spLocks/>
              </p:cNvSpPr>
              <p:nvPr/>
            </p:nvSpPr>
            <p:spPr bwMode="auto">
              <a:xfrm>
                <a:off x="4626" y="2016"/>
                <a:ext cx="267" cy="170"/>
              </a:xfrm>
              <a:custGeom>
                <a:avLst/>
                <a:gdLst>
                  <a:gd name="T0" fmla="*/ 33 w 534"/>
                  <a:gd name="T1" fmla="*/ 74 h 341"/>
                  <a:gd name="T2" fmla="*/ 0 w 534"/>
                  <a:gd name="T3" fmla="*/ 21 h 341"/>
                  <a:gd name="T4" fmla="*/ 23 w 534"/>
                  <a:gd name="T5" fmla="*/ 0 h 341"/>
                  <a:gd name="T6" fmla="*/ 313 w 534"/>
                  <a:gd name="T7" fmla="*/ 47 h 341"/>
                  <a:gd name="T8" fmla="*/ 534 w 534"/>
                  <a:gd name="T9" fmla="*/ 341 h 341"/>
                  <a:gd name="T10" fmla="*/ 430 w 534"/>
                  <a:gd name="T11" fmla="*/ 337 h 341"/>
                  <a:gd name="T12" fmla="*/ 33 w 534"/>
                  <a:gd name="T13" fmla="*/ 7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4" h="341">
                    <a:moveTo>
                      <a:pt x="33" y="74"/>
                    </a:moveTo>
                    <a:lnTo>
                      <a:pt x="0" y="21"/>
                    </a:lnTo>
                    <a:lnTo>
                      <a:pt x="23" y="0"/>
                    </a:lnTo>
                    <a:lnTo>
                      <a:pt x="313" y="47"/>
                    </a:lnTo>
                    <a:lnTo>
                      <a:pt x="534" y="341"/>
                    </a:lnTo>
                    <a:lnTo>
                      <a:pt x="430" y="337"/>
                    </a:lnTo>
                    <a:lnTo>
                      <a:pt x="33" y="7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98" name="Freeform 89"/>
              <p:cNvSpPr>
                <a:spLocks/>
              </p:cNvSpPr>
              <p:nvPr/>
            </p:nvSpPr>
            <p:spPr bwMode="auto">
              <a:xfrm>
                <a:off x="4639" y="1768"/>
                <a:ext cx="117" cy="60"/>
              </a:xfrm>
              <a:custGeom>
                <a:avLst/>
                <a:gdLst>
                  <a:gd name="T0" fmla="*/ 2 w 235"/>
                  <a:gd name="T1" fmla="*/ 52 h 120"/>
                  <a:gd name="T2" fmla="*/ 9 w 235"/>
                  <a:gd name="T3" fmla="*/ 63 h 120"/>
                  <a:gd name="T4" fmla="*/ 20 w 235"/>
                  <a:gd name="T5" fmla="*/ 75 h 120"/>
                  <a:gd name="T6" fmla="*/ 31 w 235"/>
                  <a:gd name="T7" fmla="*/ 85 h 120"/>
                  <a:gd name="T8" fmla="*/ 45 w 235"/>
                  <a:gd name="T9" fmla="*/ 95 h 120"/>
                  <a:gd name="T10" fmla="*/ 60 w 235"/>
                  <a:gd name="T11" fmla="*/ 105 h 120"/>
                  <a:gd name="T12" fmla="*/ 78 w 235"/>
                  <a:gd name="T13" fmla="*/ 112 h 120"/>
                  <a:gd name="T14" fmla="*/ 98 w 235"/>
                  <a:gd name="T15" fmla="*/ 116 h 120"/>
                  <a:gd name="T16" fmla="*/ 121 w 235"/>
                  <a:gd name="T17" fmla="*/ 120 h 120"/>
                  <a:gd name="T18" fmla="*/ 144 w 235"/>
                  <a:gd name="T19" fmla="*/ 120 h 120"/>
                  <a:gd name="T20" fmla="*/ 166 w 235"/>
                  <a:gd name="T21" fmla="*/ 117 h 120"/>
                  <a:gd name="T22" fmla="*/ 186 w 235"/>
                  <a:gd name="T23" fmla="*/ 113 h 120"/>
                  <a:gd name="T24" fmla="*/ 203 w 235"/>
                  <a:gd name="T25" fmla="*/ 107 h 120"/>
                  <a:gd name="T26" fmla="*/ 217 w 235"/>
                  <a:gd name="T27" fmla="*/ 99 h 120"/>
                  <a:gd name="T28" fmla="*/ 227 w 235"/>
                  <a:gd name="T29" fmla="*/ 90 h 120"/>
                  <a:gd name="T30" fmla="*/ 233 w 235"/>
                  <a:gd name="T31" fmla="*/ 78 h 120"/>
                  <a:gd name="T32" fmla="*/ 235 w 235"/>
                  <a:gd name="T33" fmla="*/ 67 h 120"/>
                  <a:gd name="T34" fmla="*/ 232 w 235"/>
                  <a:gd name="T35" fmla="*/ 55 h 120"/>
                  <a:gd name="T36" fmla="*/ 225 w 235"/>
                  <a:gd name="T37" fmla="*/ 44 h 120"/>
                  <a:gd name="T38" fmla="*/ 213 w 235"/>
                  <a:gd name="T39" fmla="*/ 32 h 120"/>
                  <a:gd name="T40" fmla="*/ 198 w 235"/>
                  <a:gd name="T41" fmla="*/ 23 h 120"/>
                  <a:gd name="T42" fmla="*/ 181 w 235"/>
                  <a:gd name="T43" fmla="*/ 15 h 120"/>
                  <a:gd name="T44" fmla="*/ 161 w 235"/>
                  <a:gd name="T45" fmla="*/ 8 h 120"/>
                  <a:gd name="T46" fmla="*/ 138 w 235"/>
                  <a:gd name="T47" fmla="*/ 2 h 120"/>
                  <a:gd name="T48" fmla="*/ 115 w 235"/>
                  <a:gd name="T49" fmla="*/ 0 h 120"/>
                  <a:gd name="T50" fmla="*/ 91 w 235"/>
                  <a:gd name="T51" fmla="*/ 0 h 120"/>
                  <a:gd name="T52" fmla="*/ 68 w 235"/>
                  <a:gd name="T53" fmla="*/ 2 h 120"/>
                  <a:gd name="T54" fmla="*/ 46 w 235"/>
                  <a:gd name="T55" fmla="*/ 7 h 120"/>
                  <a:gd name="T56" fmla="*/ 28 w 235"/>
                  <a:gd name="T57" fmla="*/ 14 h 120"/>
                  <a:gd name="T58" fmla="*/ 14 w 235"/>
                  <a:gd name="T59" fmla="*/ 22 h 120"/>
                  <a:gd name="T60" fmla="*/ 3 w 235"/>
                  <a:gd name="T61" fmla="*/ 31 h 120"/>
                  <a:gd name="T62" fmla="*/ 0 w 235"/>
                  <a:gd name="T63" fmla="*/ 41 h 120"/>
                  <a:gd name="T64" fmla="*/ 2 w 235"/>
                  <a:gd name="T65" fmla="*/ 5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35" h="120">
                    <a:moveTo>
                      <a:pt x="2" y="52"/>
                    </a:moveTo>
                    <a:lnTo>
                      <a:pt x="9" y="63"/>
                    </a:lnTo>
                    <a:lnTo>
                      <a:pt x="20" y="75"/>
                    </a:lnTo>
                    <a:lnTo>
                      <a:pt x="31" y="85"/>
                    </a:lnTo>
                    <a:lnTo>
                      <a:pt x="45" y="95"/>
                    </a:lnTo>
                    <a:lnTo>
                      <a:pt x="60" y="105"/>
                    </a:lnTo>
                    <a:lnTo>
                      <a:pt x="78" y="112"/>
                    </a:lnTo>
                    <a:lnTo>
                      <a:pt x="98" y="116"/>
                    </a:lnTo>
                    <a:lnTo>
                      <a:pt x="121" y="120"/>
                    </a:lnTo>
                    <a:lnTo>
                      <a:pt x="144" y="120"/>
                    </a:lnTo>
                    <a:lnTo>
                      <a:pt x="166" y="117"/>
                    </a:lnTo>
                    <a:lnTo>
                      <a:pt x="186" y="113"/>
                    </a:lnTo>
                    <a:lnTo>
                      <a:pt x="203" y="107"/>
                    </a:lnTo>
                    <a:lnTo>
                      <a:pt x="217" y="99"/>
                    </a:lnTo>
                    <a:lnTo>
                      <a:pt x="227" y="90"/>
                    </a:lnTo>
                    <a:lnTo>
                      <a:pt x="233" y="78"/>
                    </a:lnTo>
                    <a:lnTo>
                      <a:pt x="235" y="67"/>
                    </a:lnTo>
                    <a:lnTo>
                      <a:pt x="232" y="55"/>
                    </a:lnTo>
                    <a:lnTo>
                      <a:pt x="225" y="44"/>
                    </a:lnTo>
                    <a:lnTo>
                      <a:pt x="213" y="32"/>
                    </a:lnTo>
                    <a:lnTo>
                      <a:pt x="198" y="23"/>
                    </a:lnTo>
                    <a:lnTo>
                      <a:pt x="181" y="15"/>
                    </a:lnTo>
                    <a:lnTo>
                      <a:pt x="161" y="8"/>
                    </a:lnTo>
                    <a:lnTo>
                      <a:pt x="138" y="2"/>
                    </a:lnTo>
                    <a:lnTo>
                      <a:pt x="115" y="0"/>
                    </a:lnTo>
                    <a:lnTo>
                      <a:pt x="91" y="0"/>
                    </a:lnTo>
                    <a:lnTo>
                      <a:pt x="68" y="2"/>
                    </a:lnTo>
                    <a:lnTo>
                      <a:pt x="46" y="7"/>
                    </a:lnTo>
                    <a:lnTo>
                      <a:pt x="28" y="14"/>
                    </a:lnTo>
                    <a:lnTo>
                      <a:pt x="14" y="22"/>
                    </a:lnTo>
                    <a:lnTo>
                      <a:pt x="3" y="31"/>
                    </a:lnTo>
                    <a:lnTo>
                      <a:pt x="0" y="41"/>
                    </a:lnTo>
                    <a:lnTo>
                      <a:pt x="2" y="5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199" name="Freeform 90"/>
              <p:cNvSpPr>
                <a:spLocks/>
              </p:cNvSpPr>
              <p:nvPr/>
            </p:nvSpPr>
            <p:spPr bwMode="auto">
              <a:xfrm>
                <a:off x="4511" y="1444"/>
                <a:ext cx="513" cy="497"/>
              </a:xfrm>
              <a:custGeom>
                <a:avLst/>
                <a:gdLst>
                  <a:gd name="T0" fmla="*/ 50 w 1027"/>
                  <a:gd name="T1" fmla="*/ 107 h 994"/>
                  <a:gd name="T2" fmla="*/ 81 w 1027"/>
                  <a:gd name="T3" fmla="*/ 155 h 994"/>
                  <a:gd name="T4" fmla="*/ 107 w 1027"/>
                  <a:gd name="T5" fmla="*/ 232 h 994"/>
                  <a:gd name="T6" fmla="*/ 95 w 1027"/>
                  <a:gd name="T7" fmla="*/ 322 h 994"/>
                  <a:gd name="T8" fmla="*/ 59 w 1027"/>
                  <a:gd name="T9" fmla="*/ 368 h 994"/>
                  <a:gd name="T10" fmla="*/ 44 w 1027"/>
                  <a:gd name="T11" fmla="*/ 388 h 994"/>
                  <a:gd name="T12" fmla="*/ 23 w 1027"/>
                  <a:gd name="T13" fmla="*/ 425 h 994"/>
                  <a:gd name="T14" fmla="*/ 5 w 1027"/>
                  <a:gd name="T15" fmla="*/ 473 h 994"/>
                  <a:gd name="T16" fmla="*/ 0 w 1027"/>
                  <a:gd name="T17" fmla="*/ 527 h 994"/>
                  <a:gd name="T18" fmla="*/ 16 w 1027"/>
                  <a:gd name="T19" fmla="*/ 582 h 994"/>
                  <a:gd name="T20" fmla="*/ 62 w 1027"/>
                  <a:gd name="T21" fmla="*/ 635 h 994"/>
                  <a:gd name="T22" fmla="*/ 150 w 1027"/>
                  <a:gd name="T23" fmla="*/ 680 h 994"/>
                  <a:gd name="T24" fmla="*/ 232 w 1027"/>
                  <a:gd name="T25" fmla="*/ 703 h 994"/>
                  <a:gd name="T26" fmla="*/ 269 w 1027"/>
                  <a:gd name="T27" fmla="*/ 712 h 994"/>
                  <a:gd name="T28" fmla="*/ 302 w 1027"/>
                  <a:gd name="T29" fmla="*/ 718 h 994"/>
                  <a:gd name="T30" fmla="*/ 334 w 1027"/>
                  <a:gd name="T31" fmla="*/ 725 h 994"/>
                  <a:gd name="T32" fmla="*/ 370 w 1027"/>
                  <a:gd name="T33" fmla="*/ 732 h 994"/>
                  <a:gd name="T34" fmla="*/ 414 w 1027"/>
                  <a:gd name="T35" fmla="*/ 740 h 994"/>
                  <a:gd name="T36" fmla="*/ 467 w 1027"/>
                  <a:gd name="T37" fmla="*/ 750 h 994"/>
                  <a:gd name="T38" fmla="*/ 534 w 1027"/>
                  <a:gd name="T39" fmla="*/ 764 h 994"/>
                  <a:gd name="T40" fmla="*/ 598 w 1027"/>
                  <a:gd name="T41" fmla="*/ 780 h 994"/>
                  <a:gd name="T42" fmla="*/ 644 w 1027"/>
                  <a:gd name="T43" fmla="*/ 799 h 994"/>
                  <a:gd name="T44" fmla="*/ 686 w 1027"/>
                  <a:gd name="T45" fmla="*/ 824 h 994"/>
                  <a:gd name="T46" fmla="*/ 724 w 1027"/>
                  <a:gd name="T47" fmla="*/ 853 h 994"/>
                  <a:gd name="T48" fmla="*/ 755 w 1027"/>
                  <a:gd name="T49" fmla="*/ 883 h 994"/>
                  <a:gd name="T50" fmla="*/ 780 w 1027"/>
                  <a:gd name="T51" fmla="*/ 913 h 994"/>
                  <a:gd name="T52" fmla="*/ 799 w 1027"/>
                  <a:gd name="T53" fmla="*/ 940 h 994"/>
                  <a:gd name="T54" fmla="*/ 809 w 1027"/>
                  <a:gd name="T55" fmla="*/ 962 h 994"/>
                  <a:gd name="T56" fmla="*/ 816 w 1027"/>
                  <a:gd name="T57" fmla="*/ 973 h 994"/>
                  <a:gd name="T58" fmla="*/ 845 w 1027"/>
                  <a:gd name="T59" fmla="*/ 988 h 994"/>
                  <a:gd name="T60" fmla="*/ 891 w 1027"/>
                  <a:gd name="T61" fmla="*/ 994 h 994"/>
                  <a:gd name="T62" fmla="*/ 938 w 1027"/>
                  <a:gd name="T63" fmla="*/ 973 h 994"/>
                  <a:gd name="T64" fmla="*/ 958 w 1027"/>
                  <a:gd name="T65" fmla="*/ 913 h 994"/>
                  <a:gd name="T66" fmla="*/ 961 w 1027"/>
                  <a:gd name="T67" fmla="*/ 751 h 994"/>
                  <a:gd name="T68" fmla="*/ 974 w 1027"/>
                  <a:gd name="T69" fmla="*/ 670 h 994"/>
                  <a:gd name="T70" fmla="*/ 983 w 1027"/>
                  <a:gd name="T71" fmla="*/ 621 h 994"/>
                  <a:gd name="T72" fmla="*/ 994 w 1027"/>
                  <a:gd name="T73" fmla="*/ 567 h 994"/>
                  <a:gd name="T74" fmla="*/ 1006 w 1027"/>
                  <a:gd name="T75" fmla="*/ 514 h 994"/>
                  <a:gd name="T76" fmla="*/ 1015 w 1027"/>
                  <a:gd name="T77" fmla="*/ 474 h 994"/>
                  <a:gd name="T78" fmla="*/ 1026 w 1027"/>
                  <a:gd name="T79" fmla="*/ 378 h 994"/>
                  <a:gd name="T80" fmla="*/ 1022 w 1027"/>
                  <a:gd name="T81" fmla="*/ 238 h 994"/>
                  <a:gd name="T82" fmla="*/ 982 w 1027"/>
                  <a:gd name="T83" fmla="*/ 107 h 994"/>
                  <a:gd name="T84" fmla="*/ 927 w 1027"/>
                  <a:gd name="T85" fmla="*/ 54 h 994"/>
                  <a:gd name="T86" fmla="*/ 894 w 1027"/>
                  <a:gd name="T87" fmla="*/ 39 h 994"/>
                  <a:gd name="T88" fmla="*/ 854 w 1027"/>
                  <a:gd name="T89" fmla="*/ 27 h 994"/>
                  <a:gd name="T90" fmla="*/ 808 w 1027"/>
                  <a:gd name="T91" fmla="*/ 18 h 994"/>
                  <a:gd name="T92" fmla="*/ 757 w 1027"/>
                  <a:gd name="T93" fmla="*/ 9 h 994"/>
                  <a:gd name="T94" fmla="*/ 701 w 1027"/>
                  <a:gd name="T95" fmla="*/ 4 h 994"/>
                  <a:gd name="T96" fmla="*/ 641 w 1027"/>
                  <a:gd name="T97" fmla="*/ 1 h 994"/>
                  <a:gd name="T98" fmla="*/ 579 w 1027"/>
                  <a:gd name="T99" fmla="*/ 0 h 994"/>
                  <a:gd name="T100" fmla="*/ 514 w 1027"/>
                  <a:gd name="T101" fmla="*/ 3 h 994"/>
                  <a:gd name="T102" fmla="*/ 447 w 1027"/>
                  <a:gd name="T103" fmla="*/ 7 h 994"/>
                  <a:gd name="T104" fmla="*/ 382 w 1027"/>
                  <a:gd name="T105" fmla="*/ 14 h 994"/>
                  <a:gd name="T106" fmla="*/ 315 w 1027"/>
                  <a:gd name="T107" fmla="*/ 23 h 994"/>
                  <a:gd name="T108" fmla="*/ 250 w 1027"/>
                  <a:gd name="T109" fmla="*/ 36 h 994"/>
                  <a:gd name="T110" fmla="*/ 187 w 1027"/>
                  <a:gd name="T111" fmla="*/ 51 h 994"/>
                  <a:gd name="T112" fmla="*/ 127 w 1027"/>
                  <a:gd name="T113" fmla="*/ 68 h 994"/>
                  <a:gd name="T114" fmla="*/ 70 w 1027"/>
                  <a:gd name="T115" fmla="*/ 89 h 9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27" h="994">
                    <a:moveTo>
                      <a:pt x="44" y="100"/>
                    </a:moveTo>
                    <a:lnTo>
                      <a:pt x="50" y="107"/>
                    </a:lnTo>
                    <a:lnTo>
                      <a:pt x="64" y="126"/>
                    </a:lnTo>
                    <a:lnTo>
                      <a:pt x="81" y="155"/>
                    </a:lnTo>
                    <a:lnTo>
                      <a:pt x="97" y="190"/>
                    </a:lnTo>
                    <a:lnTo>
                      <a:pt x="107" y="232"/>
                    </a:lnTo>
                    <a:lnTo>
                      <a:pt x="109" y="277"/>
                    </a:lnTo>
                    <a:lnTo>
                      <a:pt x="95" y="322"/>
                    </a:lnTo>
                    <a:lnTo>
                      <a:pt x="61" y="365"/>
                    </a:lnTo>
                    <a:lnTo>
                      <a:pt x="59" y="368"/>
                    </a:lnTo>
                    <a:lnTo>
                      <a:pt x="53" y="376"/>
                    </a:lnTo>
                    <a:lnTo>
                      <a:pt x="44" y="388"/>
                    </a:lnTo>
                    <a:lnTo>
                      <a:pt x="34" y="405"/>
                    </a:lnTo>
                    <a:lnTo>
                      <a:pt x="23" y="425"/>
                    </a:lnTo>
                    <a:lnTo>
                      <a:pt x="13" y="447"/>
                    </a:lnTo>
                    <a:lnTo>
                      <a:pt x="5" y="473"/>
                    </a:lnTo>
                    <a:lnTo>
                      <a:pt x="0" y="499"/>
                    </a:lnTo>
                    <a:lnTo>
                      <a:pt x="0" y="527"/>
                    </a:lnTo>
                    <a:lnTo>
                      <a:pt x="5" y="554"/>
                    </a:lnTo>
                    <a:lnTo>
                      <a:pt x="16" y="582"/>
                    </a:lnTo>
                    <a:lnTo>
                      <a:pt x="35" y="610"/>
                    </a:lnTo>
                    <a:lnTo>
                      <a:pt x="62" y="635"/>
                    </a:lnTo>
                    <a:lnTo>
                      <a:pt x="100" y="659"/>
                    </a:lnTo>
                    <a:lnTo>
                      <a:pt x="150" y="680"/>
                    </a:lnTo>
                    <a:lnTo>
                      <a:pt x="211" y="698"/>
                    </a:lnTo>
                    <a:lnTo>
                      <a:pt x="232" y="703"/>
                    </a:lnTo>
                    <a:lnTo>
                      <a:pt x="251" y="708"/>
                    </a:lnTo>
                    <a:lnTo>
                      <a:pt x="269" y="712"/>
                    </a:lnTo>
                    <a:lnTo>
                      <a:pt x="286" y="716"/>
                    </a:lnTo>
                    <a:lnTo>
                      <a:pt x="302" y="718"/>
                    </a:lnTo>
                    <a:lnTo>
                      <a:pt x="318" y="721"/>
                    </a:lnTo>
                    <a:lnTo>
                      <a:pt x="334" y="725"/>
                    </a:lnTo>
                    <a:lnTo>
                      <a:pt x="352" y="728"/>
                    </a:lnTo>
                    <a:lnTo>
                      <a:pt x="370" y="732"/>
                    </a:lnTo>
                    <a:lnTo>
                      <a:pt x="391" y="735"/>
                    </a:lnTo>
                    <a:lnTo>
                      <a:pt x="414" y="740"/>
                    </a:lnTo>
                    <a:lnTo>
                      <a:pt x="438" y="744"/>
                    </a:lnTo>
                    <a:lnTo>
                      <a:pt x="467" y="750"/>
                    </a:lnTo>
                    <a:lnTo>
                      <a:pt x="498" y="757"/>
                    </a:lnTo>
                    <a:lnTo>
                      <a:pt x="534" y="764"/>
                    </a:lnTo>
                    <a:lnTo>
                      <a:pt x="574" y="773"/>
                    </a:lnTo>
                    <a:lnTo>
                      <a:pt x="598" y="780"/>
                    </a:lnTo>
                    <a:lnTo>
                      <a:pt x="621" y="788"/>
                    </a:lnTo>
                    <a:lnTo>
                      <a:pt x="644" y="799"/>
                    </a:lnTo>
                    <a:lnTo>
                      <a:pt x="666" y="810"/>
                    </a:lnTo>
                    <a:lnTo>
                      <a:pt x="686" y="824"/>
                    </a:lnTo>
                    <a:lnTo>
                      <a:pt x="705" y="838"/>
                    </a:lnTo>
                    <a:lnTo>
                      <a:pt x="724" y="853"/>
                    </a:lnTo>
                    <a:lnTo>
                      <a:pt x="740" y="868"/>
                    </a:lnTo>
                    <a:lnTo>
                      <a:pt x="755" y="883"/>
                    </a:lnTo>
                    <a:lnTo>
                      <a:pt x="769" y="899"/>
                    </a:lnTo>
                    <a:lnTo>
                      <a:pt x="780" y="913"/>
                    </a:lnTo>
                    <a:lnTo>
                      <a:pt x="791" y="926"/>
                    </a:lnTo>
                    <a:lnTo>
                      <a:pt x="799" y="940"/>
                    </a:lnTo>
                    <a:lnTo>
                      <a:pt x="805" y="952"/>
                    </a:lnTo>
                    <a:lnTo>
                      <a:pt x="809" y="962"/>
                    </a:lnTo>
                    <a:lnTo>
                      <a:pt x="811" y="970"/>
                    </a:lnTo>
                    <a:lnTo>
                      <a:pt x="816" y="973"/>
                    </a:lnTo>
                    <a:lnTo>
                      <a:pt x="828" y="979"/>
                    </a:lnTo>
                    <a:lnTo>
                      <a:pt x="845" y="988"/>
                    </a:lnTo>
                    <a:lnTo>
                      <a:pt x="867" y="993"/>
                    </a:lnTo>
                    <a:lnTo>
                      <a:pt x="891" y="994"/>
                    </a:lnTo>
                    <a:lnTo>
                      <a:pt x="915" y="989"/>
                    </a:lnTo>
                    <a:lnTo>
                      <a:pt x="938" y="973"/>
                    </a:lnTo>
                    <a:lnTo>
                      <a:pt x="958" y="945"/>
                    </a:lnTo>
                    <a:lnTo>
                      <a:pt x="958" y="913"/>
                    </a:lnTo>
                    <a:lnTo>
                      <a:pt x="959" y="837"/>
                    </a:lnTo>
                    <a:lnTo>
                      <a:pt x="961" y="751"/>
                    </a:lnTo>
                    <a:lnTo>
                      <a:pt x="969" y="690"/>
                    </a:lnTo>
                    <a:lnTo>
                      <a:pt x="974" y="670"/>
                    </a:lnTo>
                    <a:lnTo>
                      <a:pt x="979" y="647"/>
                    </a:lnTo>
                    <a:lnTo>
                      <a:pt x="983" y="621"/>
                    </a:lnTo>
                    <a:lnTo>
                      <a:pt x="989" y="595"/>
                    </a:lnTo>
                    <a:lnTo>
                      <a:pt x="994" y="567"/>
                    </a:lnTo>
                    <a:lnTo>
                      <a:pt x="999" y="539"/>
                    </a:lnTo>
                    <a:lnTo>
                      <a:pt x="1006" y="514"/>
                    </a:lnTo>
                    <a:lnTo>
                      <a:pt x="1013" y="489"/>
                    </a:lnTo>
                    <a:lnTo>
                      <a:pt x="1015" y="474"/>
                    </a:lnTo>
                    <a:lnTo>
                      <a:pt x="1021" y="435"/>
                    </a:lnTo>
                    <a:lnTo>
                      <a:pt x="1026" y="378"/>
                    </a:lnTo>
                    <a:lnTo>
                      <a:pt x="1027" y="310"/>
                    </a:lnTo>
                    <a:lnTo>
                      <a:pt x="1022" y="238"/>
                    </a:lnTo>
                    <a:lnTo>
                      <a:pt x="1009" y="167"/>
                    </a:lnTo>
                    <a:lnTo>
                      <a:pt x="982" y="107"/>
                    </a:lnTo>
                    <a:lnTo>
                      <a:pt x="941" y="62"/>
                    </a:lnTo>
                    <a:lnTo>
                      <a:pt x="927" y="54"/>
                    </a:lnTo>
                    <a:lnTo>
                      <a:pt x="912" y="46"/>
                    </a:lnTo>
                    <a:lnTo>
                      <a:pt x="894" y="39"/>
                    </a:lnTo>
                    <a:lnTo>
                      <a:pt x="875" y="34"/>
                    </a:lnTo>
                    <a:lnTo>
                      <a:pt x="854" y="27"/>
                    </a:lnTo>
                    <a:lnTo>
                      <a:pt x="832" y="22"/>
                    </a:lnTo>
                    <a:lnTo>
                      <a:pt x="808" y="18"/>
                    </a:lnTo>
                    <a:lnTo>
                      <a:pt x="783" y="13"/>
                    </a:lnTo>
                    <a:lnTo>
                      <a:pt x="757" y="9"/>
                    </a:lnTo>
                    <a:lnTo>
                      <a:pt x="730" y="6"/>
                    </a:lnTo>
                    <a:lnTo>
                      <a:pt x="701" y="4"/>
                    </a:lnTo>
                    <a:lnTo>
                      <a:pt x="671" y="3"/>
                    </a:lnTo>
                    <a:lnTo>
                      <a:pt x="641" y="1"/>
                    </a:lnTo>
                    <a:lnTo>
                      <a:pt x="610" y="0"/>
                    </a:lnTo>
                    <a:lnTo>
                      <a:pt x="579" y="0"/>
                    </a:lnTo>
                    <a:lnTo>
                      <a:pt x="546" y="1"/>
                    </a:lnTo>
                    <a:lnTo>
                      <a:pt x="514" y="3"/>
                    </a:lnTo>
                    <a:lnTo>
                      <a:pt x="481" y="5"/>
                    </a:lnTo>
                    <a:lnTo>
                      <a:pt x="447" y="7"/>
                    </a:lnTo>
                    <a:lnTo>
                      <a:pt x="414" y="11"/>
                    </a:lnTo>
                    <a:lnTo>
                      <a:pt x="382" y="14"/>
                    </a:lnTo>
                    <a:lnTo>
                      <a:pt x="348" y="19"/>
                    </a:lnTo>
                    <a:lnTo>
                      <a:pt x="315" y="23"/>
                    </a:lnTo>
                    <a:lnTo>
                      <a:pt x="283" y="29"/>
                    </a:lnTo>
                    <a:lnTo>
                      <a:pt x="250" y="36"/>
                    </a:lnTo>
                    <a:lnTo>
                      <a:pt x="218" y="43"/>
                    </a:lnTo>
                    <a:lnTo>
                      <a:pt x="187" y="51"/>
                    </a:lnTo>
                    <a:lnTo>
                      <a:pt x="157" y="59"/>
                    </a:lnTo>
                    <a:lnTo>
                      <a:pt x="127" y="68"/>
                    </a:lnTo>
                    <a:lnTo>
                      <a:pt x="98" y="79"/>
                    </a:lnTo>
                    <a:lnTo>
                      <a:pt x="70" y="89"/>
                    </a:lnTo>
                    <a:lnTo>
                      <a:pt x="44" y="1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00" name="Freeform 91"/>
              <p:cNvSpPr>
                <a:spLocks/>
              </p:cNvSpPr>
              <p:nvPr/>
            </p:nvSpPr>
            <p:spPr bwMode="auto">
              <a:xfrm>
                <a:off x="4539" y="1464"/>
                <a:ext cx="468" cy="474"/>
              </a:xfrm>
              <a:custGeom>
                <a:avLst/>
                <a:gdLst>
                  <a:gd name="T0" fmla="*/ 68 w 935"/>
                  <a:gd name="T1" fmla="*/ 85 h 947"/>
                  <a:gd name="T2" fmla="*/ 93 w 935"/>
                  <a:gd name="T3" fmla="*/ 132 h 947"/>
                  <a:gd name="T4" fmla="*/ 113 w 935"/>
                  <a:gd name="T5" fmla="*/ 208 h 947"/>
                  <a:gd name="T6" fmla="*/ 98 w 935"/>
                  <a:gd name="T7" fmla="*/ 295 h 947"/>
                  <a:gd name="T8" fmla="*/ 65 w 935"/>
                  <a:gd name="T9" fmla="*/ 337 h 947"/>
                  <a:gd name="T10" fmla="*/ 50 w 935"/>
                  <a:gd name="T11" fmla="*/ 355 h 947"/>
                  <a:gd name="T12" fmla="*/ 28 w 935"/>
                  <a:gd name="T13" fmla="*/ 385 h 947"/>
                  <a:gd name="T14" fmla="*/ 8 w 935"/>
                  <a:gd name="T15" fmla="*/ 426 h 947"/>
                  <a:gd name="T16" fmla="*/ 0 w 935"/>
                  <a:gd name="T17" fmla="*/ 472 h 947"/>
                  <a:gd name="T18" fmla="*/ 12 w 935"/>
                  <a:gd name="T19" fmla="*/ 522 h 947"/>
                  <a:gd name="T20" fmla="*/ 53 w 935"/>
                  <a:gd name="T21" fmla="*/ 571 h 947"/>
                  <a:gd name="T22" fmla="*/ 133 w 935"/>
                  <a:gd name="T23" fmla="*/ 615 h 947"/>
                  <a:gd name="T24" fmla="*/ 192 w 935"/>
                  <a:gd name="T25" fmla="*/ 635 h 947"/>
                  <a:gd name="T26" fmla="*/ 208 w 935"/>
                  <a:gd name="T27" fmla="*/ 638 h 947"/>
                  <a:gd name="T28" fmla="*/ 238 w 935"/>
                  <a:gd name="T29" fmla="*/ 644 h 947"/>
                  <a:gd name="T30" fmla="*/ 280 w 935"/>
                  <a:gd name="T31" fmla="*/ 651 h 947"/>
                  <a:gd name="T32" fmla="*/ 327 w 935"/>
                  <a:gd name="T33" fmla="*/ 658 h 947"/>
                  <a:gd name="T34" fmla="*/ 380 w 935"/>
                  <a:gd name="T35" fmla="*/ 666 h 947"/>
                  <a:gd name="T36" fmla="*/ 434 w 935"/>
                  <a:gd name="T37" fmla="*/ 674 h 947"/>
                  <a:gd name="T38" fmla="*/ 487 w 935"/>
                  <a:gd name="T39" fmla="*/ 681 h 947"/>
                  <a:gd name="T40" fmla="*/ 542 w 935"/>
                  <a:gd name="T41" fmla="*/ 687 h 947"/>
                  <a:gd name="T42" fmla="*/ 599 w 935"/>
                  <a:gd name="T43" fmla="*/ 708 h 947"/>
                  <a:gd name="T44" fmla="*/ 648 w 935"/>
                  <a:gd name="T45" fmla="*/ 740 h 947"/>
                  <a:gd name="T46" fmla="*/ 691 w 935"/>
                  <a:gd name="T47" fmla="*/ 779 h 947"/>
                  <a:gd name="T48" fmla="*/ 727 w 935"/>
                  <a:gd name="T49" fmla="*/ 820 h 947"/>
                  <a:gd name="T50" fmla="*/ 756 w 935"/>
                  <a:gd name="T51" fmla="*/ 860 h 947"/>
                  <a:gd name="T52" fmla="*/ 778 w 935"/>
                  <a:gd name="T53" fmla="*/ 895 h 947"/>
                  <a:gd name="T54" fmla="*/ 794 w 935"/>
                  <a:gd name="T55" fmla="*/ 919 h 947"/>
                  <a:gd name="T56" fmla="*/ 801 w 935"/>
                  <a:gd name="T57" fmla="*/ 929 h 947"/>
                  <a:gd name="T58" fmla="*/ 812 w 935"/>
                  <a:gd name="T59" fmla="*/ 940 h 947"/>
                  <a:gd name="T60" fmla="*/ 832 w 935"/>
                  <a:gd name="T61" fmla="*/ 947 h 947"/>
                  <a:gd name="T62" fmla="*/ 855 w 935"/>
                  <a:gd name="T63" fmla="*/ 933 h 947"/>
                  <a:gd name="T64" fmla="*/ 865 w 935"/>
                  <a:gd name="T65" fmla="*/ 878 h 947"/>
                  <a:gd name="T66" fmla="*/ 861 w 935"/>
                  <a:gd name="T67" fmla="*/ 705 h 947"/>
                  <a:gd name="T68" fmla="*/ 872 w 935"/>
                  <a:gd name="T69" fmla="*/ 618 h 947"/>
                  <a:gd name="T70" fmla="*/ 888 w 935"/>
                  <a:gd name="T71" fmla="*/ 561 h 947"/>
                  <a:gd name="T72" fmla="*/ 904 w 935"/>
                  <a:gd name="T73" fmla="*/ 507 h 947"/>
                  <a:gd name="T74" fmla="*/ 916 w 935"/>
                  <a:gd name="T75" fmla="*/ 465 h 947"/>
                  <a:gd name="T76" fmla="*/ 922 w 935"/>
                  <a:gd name="T77" fmla="*/ 439 h 947"/>
                  <a:gd name="T78" fmla="*/ 933 w 935"/>
                  <a:gd name="T79" fmla="*/ 351 h 947"/>
                  <a:gd name="T80" fmla="*/ 933 w 935"/>
                  <a:gd name="T81" fmla="*/ 223 h 947"/>
                  <a:gd name="T82" fmla="*/ 899 w 935"/>
                  <a:gd name="T83" fmla="*/ 106 h 947"/>
                  <a:gd name="T84" fmla="*/ 849 w 935"/>
                  <a:gd name="T85" fmla="*/ 60 h 947"/>
                  <a:gd name="T86" fmla="*/ 820 w 935"/>
                  <a:gd name="T87" fmla="*/ 46 h 947"/>
                  <a:gd name="T88" fmla="*/ 784 w 935"/>
                  <a:gd name="T89" fmla="*/ 33 h 947"/>
                  <a:gd name="T90" fmla="*/ 743 w 935"/>
                  <a:gd name="T91" fmla="*/ 23 h 947"/>
                  <a:gd name="T92" fmla="*/ 698 w 935"/>
                  <a:gd name="T93" fmla="*/ 14 h 947"/>
                  <a:gd name="T94" fmla="*/ 648 w 935"/>
                  <a:gd name="T95" fmla="*/ 8 h 947"/>
                  <a:gd name="T96" fmla="*/ 595 w 935"/>
                  <a:gd name="T97" fmla="*/ 3 h 947"/>
                  <a:gd name="T98" fmla="*/ 540 w 935"/>
                  <a:gd name="T99" fmla="*/ 0 h 947"/>
                  <a:gd name="T100" fmla="*/ 483 w 935"/>
                  <a:gd name="T101" fmla="*/ 0 h 947"/>
                  <a:gd name="T102" fmla="*/ 424 w 935"/>
                  <a:gd name="T103" fmla="*/ 2 h 947"/>
                  <a:gd name="T104" fmla="*/ 365 w 935"/>
                  <a:gd name="T105" fmla="*/ 7 h 947"/>
                  <a:gd name="T106" fmla="*/ 306 w 935"/>
                  <a:gd name="T107" fmla="*/ 14 h 947"/>
                  <a:gd name="T108" fmla="*/ 249 w 935"/>
                  <a:gd name="T109" fmla="*/ 23 h 947"/>
                  <a:gd name="T110" fmla="*/ 192 w 935"/>
                  <a:gd name="T111" fmla="*/ 35 h 947"/>
                  <a:gd name="T112" fmla="*/ 138 w 935"/>
                  <a:gd name="T113" fmla="*/ 50 h 947"/>
                  <a:gd name="T114" fmla="*/ 87 w 935"/>
                  <a:gd name="T115" fmla="*/ 68 h 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35" h="947">
                    <a:moveTo>
                      <a:pt x="63" y="78"/>
                    </a:moveTo>
                    <a:lnTo>
                      <a:pt x="68" y="85"/>
                    </a:lnTo>
                    <a:lnTo>
                      <a:pt x="79" y="103"/>
                    </a:lnTo>
                    <a:lnTo>
                      <a:pt x="93" y="132"/>
                    </a:lnTo>
                    <a:lnTo>
                      <a:pt x="106" y="168"/>
                    </a:lnTo>
                    <a:lnTo>
                      <a:pt x="113" y="208"/>
                    </a:lnTo>
                    <a:lnTo>
                      <a:pt x="111" y="252"/>
                    </a:lnTo>
                    <a:lnTo>
                      <a:pt x="98" y="295"/>
                    </a:lnTo>
                    <a:lnTo>
                      <a:pt x="68" y="335"/>
                    </a:lnTo>
                    <a:lnTo>
                      <a:pt x="65" y="337"/>
                    </a:lnTo>
                    <a:lnTo>
                      <a:pt x="60" y="344"/>
                    </a:lnTo>
                    <a:lnTo>
                      <a:pt x="50" y="355"/>
                    </a:lnTo>
                    <a:lnTo>
                      <a:pt x="39" y="368"/>
                    </a:lnTo>
                    <a:lnTo>
                      <a:pt x="28" y="385"/>
                    </a:lnTo>
                    <a:lnTo>
                      <a:pt x="17" y="404"/>
                    </a:lnTo>
                    <a:lnTo>
                      <a:pt x="8" y="426"/>
                    </a:lnTo>
                    <a:lnTo>
                      <a:pt x="2" y="448"/>
                    </a:lnTo>
                    <a:lnTo>
                      <a:pt x="0" y="472"/>
                    </a:lnTo>
                    <a:lnTo>
                      <a:pt x="3" y="497"/>
                    </a:lnTo>
                    <a:lnTo>
                      <a:pt x="12" y="522"/>
                    </a:lnTo>
                    <a:lnTo>
                      <a:pt x="28" y="547"/>
                    </a:lnTo>
                    <a:lnTo>
                      <a:pt x="53" y="571"/>
                    </a:lnTo>
                    <a:lnTo>
                      <a:pt x="87" y="594"/>
                    </a:lnTo>
                    <a:lnTo>
                      <a:pt x="133" y="615"/>
                    </a:lnTo>
                    <a:lnTo>
                      <a:pt x="190" y="635"/>
                    </a:lnTo>
                    <a:lnTo>
                      <a:pt x="192" y="635"/>
                    </a:lnTo>
                    <a:lnTo>
                      <a:pt x="198" y="636"/>
                    </a:lnTo>
                    <a:lnTo>
                      <a:pt x="208" y="638"/>
                    </a:lnTo>
                    <a:lnTo>
                      <a:pt x="222" y="640"/>
                    </a:lnTo>
                    <a:lnTo>
                      <a:pt x="238" y="644"/>
                    </a:lnTo>
                    <a:lnTo>
                      <a:pt x="258" y="646"/>
                    </a:lnTo>
                    <a:lnTo>
                      <a:pt x="280" y="651"/>
                    </a:lnTo>
                    <a:lnTo>
                      <a:pt x="303" y="654"/>
                    </a:lnTo>
                    <a:lnTo>
                      <a:pt x="327" y="658"/>
                    </a:lnTo>
                    <a:lnTo>
                      <a:pt x="353" y="662"/>
                    </a:lnTo>
                    <a:lnTo>
                      <a:pt x="380" y="666"/>
                    </a:lnTo>
                    <a:lnTo>
                      <a:pt x="408" y="670"/>
                    </a:lnTo>
                    <a:lnTo>
                      <a:pt x="434" y="674"/>
                    </a:lnTo>
                    <a:lnTo>
                      <a:pt x="461" y="677"/>
                    </a:lnTo>
                    <a:lnTo>
                      <a:pt x="487" y="681"/>
                    </a:lnTo>
                    <a:lnTo>
                      <a:pt x="511" y="683"/>
                    </a:lnTo>
                    <a:lnTo>
                      <a:pt x="542" y="687"/>
                    </a:lnTo>
                    <a:lnTo>
                      <a:pt x="571" y="697"/>
                    </a:lnTo>
                    <a:lnTo>
                      <a:pt x="599" y="708"/>
                    </a:lnTo>
                    <a:lnTo>
                      <a:pt x="624" y="723"/>
                    </a:lnTo>
                    <a:lnTo>
                      <a:pt x="648" y="740"/>
                    </a:lnTo>
                    <a:lnTo>
                      <a:pt x="670" y="759"/>
                    </a:lnTo>
                    <a:lnTo>
                      <a:pt x="691" y="779"/>
                    </a:lnTo>
                    <a:lnTo>
                      <a:pt x="710" y="799"/>
                    </a:lnTo>
                    <a:lnTo>
                      <a:pt x="727" y="820"/>
                    </a:lnTo>
                    <a:lnTo>
                      <a:pt x="742" y="841"/>
                    </a:lnTo>
                    <a:lnTo>
                      <a:pt x="756" y="860"/>
                    </a:lnTo>
                    <a:lnTo>
                      <a:pt x="767" y="879"/>
                    </a:lnTo>
                    <a:lnTo>
                      <a:pt x="778" y="895"/>
                    </a:lnTo>
                    <a:lnTo>
                      <a:pt x="787" y="909"/>
                    </a:lnTo>
                    <a:lnTo>
                      <a:pt x="794" y="919"/>
                    </a:lnTo>
                    <a:lnTo>
                      <a:pt x="799" y="927"/>
                    </a:lnTo>
                    <a:lnTo>
                      <a:pt x="801" y="929"/>
                    </a:lnTo>
                    <a:lnTo>
                      <a:pt x="805" y="934"/>
                    </a:lnTo>
                    <a:lnTo>
                      <a:pt x="812" y="940"/>
                    </a:lnTo>
                    <a:lnTo>
                      <a:pt x="821" y="944"/>
                    </a:lnTo>
                    <a:lnTo>
                      <a:pt x="832" y="947"/>
                    </a:lnTo>
                    <a:lnTo>
                      <a:pt x="843" y="943"/>
                    </a:lnTo>
                    <a:lnTo>
                      <a:pt x="855" y="933"/>
                    </a:lnTo>
                    <a:lnTo>
                      <a:pt x="867" y="913"/>
                    </a:lnTo>
                    <a:lnTo>
                      <a:pt x="865" y="878"/>
                    </a:lnTo>
                    <a:lnTo>
                      <a:pt x="862" y="796"/>
                    </a:lnTo>
                    <a:lnTo>
                      <a:pt x="861" y="705"/>
                    </a:lnTo>
                    <a:lnTo>
                      <a:pt x="865" y="645"/>
                    </a:lnTo>
                    <a:lnTo>
                      <a:pt x="872" y="618"/>
                    </a:lnTo>
                    <a:lnTo>
                      <a:pt x="880" y="590"/>
                    </a:lnTo>
                    <a:lnTo>
                      <a:pt x="888" y="561"/>
                    </a:lnTo>
                    <a:lnTo>
                      <a:pt x="897" y="533"/>
                    </a:lnTo>
                    <a:lnTo>
                      <a:pt x="904" y="507"/>
                    </a:lnTo>
                    <a:lnTo>
                      <a:pt x="911" y="484"/>
                    </a:lnTo>
                    <a:lnTo>
                      <a:pt x="916" y="465"/>
                    </a:lnTo>
                    <a:lnTo>
                      <a:pt x="919" y="451"/>
                    </a:lnTo>
                    <a:lnTo>
                      <a:pt x="922" y="439"/>
                    </a:lnTo>
                    <a:lnTo>
                      <a:pt x="927" y="403"/>
                    </a:lnTo>
                    <a:lnTo>
                      <a:pt x="933" y="351"/>
                    </a:lnTo>
                    <a:lnTo>
                      <a:pt x="935" y="289"/>
                    </a:lnTo>
                    <a:lnTo>
                      <a:pt x="933" y="223"/>
                    </a:lnTo>
                    <a:lnTo>
                      <a:pt x="922" y="161"/>
                    </a:lnTo>
                    <a:lnTo>
                      <a:pt x="899" y="106"/>
                    </a:lnTo>
                    <a:lnTo>
                      <a:pt x="862" y="67"/>
                    </a:lnTo>
                    <a:lnTo>
                      <a:pt x="849" y="60"/>
                    </a:lnTo>
                    <a:lnTo>
                      <a:pt x="835" y="52"/>
                    </a:lnTo>
                    <a:lnTo>
                      <a:pt x="820" y="46"/>
                    </a:lnTo>
                    <a:lnTo>
                      <a:pt x="803" y="39"/>
                    </a:lnTo>
                    <a:lnTo>
                      <a:pt x="784" y="33"/>
                    </a:lnTo>
                    <a:lnTo>
                      <a:pt x="765" y="27"/>
                    </a:lnTo>
                    <a:lnTo>
                      <a:pt x="743" y="23"/>
                    </a:lnTo>
                    <a:lnTo>
                      <a:pt x="721" y="18"/>
                    </a:lnTo>
                    <a:lnTo>
                      <a:pt x="698" y="14"/>
                    </a:lnTo>
                    <a:lnTo>
                      <a:pt x="674" y="10"/>
                    </a:lnTo>
                    <a:lnTo>
                      <a:pt x="648" y="8"/>
                    </a:lnTo>
                    <a:lnTo>
                      <a:pt x="622" y="4"/>
                    </a:lnTo>
                    <a:lnTo>
                      <a:pt x="595" y="3"/>
                    </a:lnTo>
                    <a:lnTo>
                      <a:pt x="568" y="1"/>
                    </a:lnTo>
                    <a:lnTo>
                      <a:pt x="540" y="0"/>
                    </a:lnTo>
                    <a:lnTo>
                      <a:pt x="511" y="0"/>
                    </a:lnTo>
                    <a:lnTo>
                      <a:pt x="483" y="0"/>
                    </a:lnTo>
                    <a:lnTo>
                      <a:pt x="453" y="1"/>
                    </a:lnTo>
                    <a:lnTo>
                      <a:pt x="424" y="2"/>
                    </a:lnTo>
                    <a:lnTo>
                      <a:pt x="394" y="3"/>
                    </a:lnTo>
                    <a:lnTo>
                      <a:pt x="365" y="7"/>
                    </a:lnTo>
                    <a:lnTo>
                      <a:pt x="335" y="9"/>
                    </a:lnTo>
                    <a:lnTo>
                      <a:pt x="306" y="14"/>
                    </a:lnTo>
                    <a:lnTo>
                      <a:pt x="276" y="18"/>
                    </a:lnTo>
                    <a:lnTo>
                      <a:pt x="249" y="23"/>
                    </a:lnTo>
                    <a:lnTo>
                      <a:pt x="220" y="29"/>
                    </a:lnTo>
                    <a:lnTo>
                      <a:pt x="192" y="35"/>
                    </a:lnTo>
                    <a:lnTo>
                      <a:pt x="164" y="42"/>
                    </a:lnTo>
                    <a:lnTo>
                      <a:pt x="138" y="50"/>
                    </a:lnTo>
                    <a:lnTo>
                      <a:pt x="113" y="58"/>
                    </a:lnTo>
                    <a:lnTo>
                      <a:pt x="87" y="68"/>
                    </a:lnTo>
                    <a:lnTo>
                      <a:pt x="63" y="78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01" name="Freeform 92"/>
              <p:cNvSpPr>
                <a:spLocks/>
              </p:cNvSpPr>
              <p:nvPr/>
            </p:nvSpPr>
            <p:spPr bwMode="auto">
              <a:xfrm>
                <a:off x="4767" y="1596"/>
                <a:ext cx="30" cy="54"/>
              </a:xfrm>
              <a:custGeom>
                <a:avLst/>
                <a:gdLst>
                  <a:gd name="T0" fmla="*/ 60 w 60"/>
                  <a:gd name="T1" fmla="*/ 50 h 110"/>
                  <a:gd name="T2" fmla="*/ 58 w 60"/>
                  <a:gd name="T3" fmla="*/ 40 h 110"/>
                  <a:gd name="T4" fmla="*/ 55 w 60"/>
                  <a:gd name="T5" fmla="*/ 29 h 110"/>
                  <a:gd name="T6" fmla="*/ 51 w 60"/>
                  <a:gd name="T7" fmla="*/ 20 h 110"/>
                  <a:gd name="T8" fmla="*/ 46 w 60"/>
                  <a:gd name="T9" fmla="*/ 13 h 110"/>
                  <a:gd name="T10" fmla="*/ 40 w 60"/>
                  <a:gd name="T11" fmla="*/ 7 h 110"/>
                  <a:gd name="T12" fmla="*/ 35 w 60"/>
                  <a:gd name="T13" fmla="*/ 3 h 110"/>
                  <a:gd name="T14" fmla="*/ 29 w 60"/>
                  <a:gd name="T15" fmla="*/ 0 h 110"/>
                  <a:gd name="T16" fmla="*/ 23 w 60"/>
                  <a:gd name="T17" fmla="*/ 0 h 110"/>
                  <a:gd name="T18" fmla="*/ 13 w 60"/>
                  <a:gd name="T19" fmla="*/ 6 h 110"/>
                  <a:gd name="T20" fmla="*/ 5 w 60"/>
                  <a:gd name="T21" fmla="*/ 19 h 110"/>
                  <a:gd name="T22" fmla="*/ 0 w 60"/>
                  <a:gd name="T23" fmla="*/ 37 h 110"/>
                  <a:gd name="T24" fmla="*/ 0 w 60"/>
                  <a:gd name="T25" fmla="*/ 59 h 110"/>
                  <a:gd name="T26" fmla="*/ 2 w 60"/>
                  <a:gd name="T27" fmla="*/ 70 h 110"/>
                  <a:gd name="T28" fmla="*/ 5 w 60"/>
                  <a:gd name="T29" fmla="*/ 80 h 110"/>
                  <a:gd name="T30" fmla="*/ 8 w 60"/>
                  <a:gd name="T31" fmla="*/ 89 h 110"/>
                  <a:gd name="T32" fmla="*/ 14 w 60"/>
                  <a:gd name="T33" fmla="*/ 96 h 110"/>
                  <a:gd name="T34" fmla="*/ 18 w 60"/>
                  <a:gd name="T35" fmla="*/ 103 h 110"/>
                  <a:gd name="T36" fmla="*/ 24 w 60"/>
                  <a:gd name="T37" fmla="*/ 108 h 110"/>
                  <a:gd name="T38" fmla="*/ 30 w 60"/>
                  <a:gd name="T39" fmla="*/ 110 h 110"/>
                  <a:gd name="T40" fmla="*/ 37 w 60"/>
                  <a:gd name="T41" fmla="*/ 110 h 110"/>
                  <a:gd name="T42" fmla="*/ 42 w 60"/>
                  <a:gd name="T43" fmla="*/ 109 h 110"/>
                  <a:gd name="T44" fmla="*/ 46 w 60"/>
                  <a:gd name="T45" fmla="*/ 105 h 110"/>
                  <a:gd name="T46" fmla="*/ 51 w 60"/>
                  <a:gd name="T47" fmla="*/ 102 h 110"/>
                  <a:gd name="T48" fmla="*/ 54 w 60"/>
                  <a:gd name="T49" fmla="*/ 97 h 110"/>
                  <a:gd name="T50" fmla="*/ 55 w 60"/>
                  <a:gd name="T51" fmla="*/ 94 h 110"/>
                  <a:gd name="T52" fmla="*/ 58 w 60"/>
                  <a:gd name="T53" fmla="*/ 83 h 110"/>
                  <a:gd name="T54" fmla="*/ 60 w 60"/>
                  <a:gd name="T55" fmla="*/ 68 h 110"/>
                  <a:gd name="T56" fmla="*/ 60 w 60"/>
                  <a:gd name="T57" fmla="*/ 5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110">
                    <a:moveTo>
                      <a:pt x="60" y="50"/>
                    </a:moveTo>
                    <a:lnTo>
                      <a:pt x="58" y="40"/>
                    </a:lnTo>
                    <a:lnTo>
                      <a:pt x="55" y="29"/>
                    </a:lnTo>
                    <a:lnTo>
                      <a:pt x="51" y="20"/>
                    </a:lnTo>
                    <a:lnTo>
                      <a:pt x="46" y="13"/>
                    </a:lnTo>
                    <a:lnTo>
                      <a:pt x="40" y="7"/>
                    </a:lnTo>
                    <a:lnTo>
                      <a:pt x="35" y="3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3" y="6"/>
                    </a:lnTo>
                    <a:lnTo>
                      <a:pt x="5" y="19"/>
                    </a:lnTo>
                    <a:lnTo>
                      <a:pt x="0" y="37"/>
                    </a:lnTo>
                    <a:lnTo>
                      <a:pt x="0" y="59"/>
                    </a:lnTo>
                    <a:lnTo>
                      <a:pt x="2" y="70"/>
                    </a:lnTo>
                    <a:lnTo>
                      <a:pt x="5" y="80"/>
                    </a:lnTo>
                    <a:lnTo>
                      <a:pt x="8" y="89"/>
                    </a:lnTo>
                    <a:lnTo>
                      <a:pt x="14" y="96"/>
                    </a:lnTo>
                    <a:lnTo>
                      <a:pt x="18" y="103"/>
                    </a:lnTo>
                    <a:lnTo>
                      <a:pt x="24" y="108"/>
                    </a:lnTo>
                    <a:lnTo>
                      <a:pt x="30" y="110"/>
                    </a:lnTo>
                    <a:lnTo>
                      <a:pt x="37" y="110"/>
                    </a:lnTo>
                    <a:lnTo>
                      <a:pt x="42" y="109"/>
                    </a:lnTo>
                    <a:lnTo>
                      <a:pt x="46" y="105"/>
                    </a:lnTo>
                    <a:lnTo>
                      <a:pt x="51" y="102"/>
                    </a:lnTo>
                    <a:lnTo>
                      <a:pt x="54" y="97"/>
                    </a:lnTo>
                    <a:lnTo>
                      <a:pt x="55" y="94"/>
                    </a:lnTo>
                    <a:lnTo>
                      <a:pt x="58" y="83"/>
                    </a:lnTo>
                    <a:lnTo>
                      <a:pt x="60" y="68"/>
                    </a:lnTo>
                    <a:lnTo>
                      <a:pt x="60" y="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02" name="Freeform 93"/>
              <p:cNvSpPr>
                <a:spLocks/>
              </p:cNvSpPr>
              <p:nvPr/>
            </p:nvSpPr>
            <p:spPr bwMode="auto">
              <a:xfrm>
                <a:off x="4624" y="1599"/>
                <a:ext cx="28" cy="51"/>
              </a:xfrm>
              <a:custGeom>
                <a:avLst/>
                <a:gdLst>
                  <a:gd name="T0" fmla="*/ 58 w 58"/>
                  <a:gd name="T1" fmla="*/ 53 h 104"/>
                  <a:gd name="T2" fmla="*/ 57 w 58"/>
                  <a:gd name="T3" fmla="*/ 32 h 104"/>
                  <a:gd name="T4" fmla="*/ 52 w 58"/>
                  <a:gd name="T5" fmla="*/ 16 h 104"/>
                  <a:gd name="T6" fmla="*/ 44 w 58"/>
                  <a:gd name="T7" fmla="*/ 5 h 104"/>
                  <a:gd name="T8" fmla="*/ 32 w 58"/>
                  <a:gd name="T9" fmla="*/ 0 h 104"/>
                  <a:gd name="T10" fmla="*/ 21 w 58"/>
                  <a:gd name="T11" fmla="*/ 4 h 104"/>
                  <a:gd name="T12" fmla="*/ 10 w 58"/>
                  <a:gd name="T13" fmla="*/ 14 h 104"/>
                  <a:gd name="T14" fmla="*/ 4 w 58"/>
                  <a:gd name="T15" fmla="*/ 30 h 104"/>
                  <a:gd name="T16" fmla="*/ 0 w 58"/>
                  <a:gd name="T17" fmla="*/ 50 h 104"/>
                  <a:gd name="T18" fmla="*/ 1 w 58"/>
                  <a:gd name="T19" fmla="*/ 70 h 104"/>
                  <a:gd name="T20" fmla="*/ 6 w 58"/>
                  <a:gd name="T21" fmla="*/ 87 h 104"/>
                  <a:gd name="T22" fmla="*/ 14 w 58"/>
                  <a:gd name="T23" fmla="*/ 99 h 104"/>
                  <a:gd name="T24" fmla="*/ 25 w 58"/>
                  <a:gd name="T25" fmla="*/ 104 h 104"/>
                  <a:gd name="T26" fmla="*/ 30 w 58"/>
                  <a:gd name="T27" fmla="*/ 103 h 104"/>
                  <a:gd name="T28" fmla="*/ 35 w 58"/>
                  <a:gd name="T29" fmla="*/ 102 h 104"/>
                  <a:gd name="T30" fmla="*/ 39 w 58"/>
                  <a:gd name="T31" fmla="*/ 98 h 104"/>
                  <a:gd name="T32" fmla="*/ 43 w 58"/>
                  <a:gd name="T33" fmla="*/ 95 h 104"/>
                  <a:gd name="T34" fmla="*/ 44 w 58"/>
                  <a:gd name="T35" fmla="*/ 92 h 104"/>
                  <a:gd name="T36" fmla="*/ 48 w 58"/>
                  <a:gd name="T37" fmla="*/ 84 h 104"/>
                  <a:gd name="T38" fmla="*/ 54 w 58"/>
                  <a:gd name="T39" fmla="*/ 70 h 104"/>
                  <a:gd name="T40" fmla="*/ 58 w 58"/>
                  <a:gd name="T41" fmla="*/ 5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8" h="104">
                    <a:moveTo>
                      <a:pt x="58" y="53"/>
                    </a:moveTo>
                    <a:lnTo>
                      <a:pt x="57" y="32"/>
                    </a:lnTo>
                    <a:lnTo>
                      <a:pt x="52" y="16"/>
                    </a:lnTo>
                    <a:lnTo>
                      <a:pt x="44" y="5"/>
                    </a:lnTo>
                    <a:lnTo>
                      <a:pt x="32" y="0"/>
                    </a:lnTo>
                    <a:lnTo>
                      <a:pt x="21" y="4"/>
                    </a:lnTo>
                    <a:lnTo>
                      <a:pt x="10" y="14"/>
                    </a:lnTo>
                    <a:lnTo>
                      <a:pt x="4" y="30"/>
                    </a:lnTo>
                    <a:lnTo>
                      <a:pt x="0" y="50"/>
                    </a:lnTo>
                    <a:lnTo>
                      <a:pt x="1" y="70"/>
                    </a:lnTo>
                    <a:lnTo>
                      <a:pt x="6" y="87"/>
                    </a:lnTo>
                    <a:lnTo>
                      <a:pt x="14" y="99"/>
                    </a:lnTo>
                    <a:lnTo>
                      <a:pt x="25" y="104"/>
                    </a:lnTo>
                    <a:lnTo>
                      <a:pt x="30" y="103"/>
                    </a:lnTo>
                    <a:lnTo>
                      <a:pt x="35" y="102"/>
                    </a:lnTo>
                    <a:lnTo>
                      <a:pt x="39" y="98"/>
                    </a:lnTo>
                    <a:lnTo>
                      <a:pt x="43" y="95"/>
                    </a:lnTo>
                    <a:lnTo>
                      <a:pt x="44" y="92"/>
                    </a:lnTo>
                    <a:lnTo>
                      <a:pt x="48" y="84"/>
                    </a:lnTo>
                    <a:lnTo>
                      <a:pt x="54" y="70"/>
                    </a:lnTo>
                    <a:lnTo>
                      <a:pt x="58" y="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03" name="Freeform 94"/>
              <p:cNvSpPr>
                <a:spLocks/>
              </p:cNvSpPr>
              <p:nvPr/>
            </p:nvSpPr>
            <p:spPr bwMode="auto">
              <a:xfrm>
                <a:off x="4633" y="1614"/>
                <a:ext cx="19" cy="32"/>
              </a:xfrm>
              <a:custGeom>
                <a:avLst/>
                <a:gdLst>
                  <a:gd name="T0" fmla="*/ 37 w 37"/>
                  <a:gd name="T1" fmla="*/ 34 h 65"/>
                  <a:gd name="T2" fmla="*/ 37 w 37"/>
                  <a:gd name="T3" fmla="*/ 21 h 65"/>
                  <a:gd name="T4" fmla="*/ 33 w 37"/>
                  <a:gd name="T5" fmla="*/ 10 h 65"/>
                  <a:gd name="T6" fmla="*/ 27 w 37"/>
                  <a:gd name="T7" fmla="*/ 4 h 65"/>
                  <a:gd name="T8" fmla="*/ 20 w 37"/>
                  <a:gd name="T9" fmla="*/ 0 h 65"/>
                  <a:gd name="T10" fmla="*/ 13 w 37"/>
                  <a:gd name="T11" fmla="*/ 2 h 65"/>
                  <a:gd name="T12" fmla="*/ 7 w 37"/>
                  <a:gd name="T13" fmla="*/ 9 h 65"/>
                  <a:gd name="T14" fmla="*/ 2 w 37"/>
                  <a:gd name="T15" fmla="*/ 19 h 65"/>
                  <a:gd name="T16" fmla="*/ 0 w 37"/>
                  <a:gd name="T17" fmla="*/ 31 h 65"/>
                  <a:gd name="T18" fmla="*/ 1 w 37"/>
                  <a:gd name="T19" fmla="*/ 44 h 65"/>
                  <a:gd name="T20" fmla="*/ 3 w 37"/>
                  <a:gd name="T21" fmla="*/ 54 h 65"/>
                  <a:gd name="T22" fmla="*/ 9 w 37"/>
                  <a:gd name="T23" fmla="*/ 61 h 65"/>
                  <a:gd name="T24" fmla="*/ 16 w 37"/>
                  <a:gd name="T25" fmla="*/ 65 h 65"/>
                  <a:gd name="T26" fmla="*/ 18 w 37"/>
                  <a:gd name="T27" fmla="*/ 65 h 65"/>
                  <a:gd name="T28" fmla="*/ 22 w 37"/>
                  <a:gd name="T29" fmla="*/ 63 h 65"/>
                  <a:gd name="T30" fmla="*/ 25 w 37"/>
                  <a:gd name="T31" fmla="*/ 61 h 65"/>
                  <a:gd name="T32" fmla="*/ 27 w 37"/>
                  <a:gd name="T33" fmla="*/ 59 h 65"/>
                  <a:gd name="T34" fmla="*/ 28 w 37"/>
                  <a:gd name="T35" fmla="*/ 58 h 65"/>
                  <a:gd name="T36" fmla="*/ 31 w 37"/>
                  <a:gd name="T37" fmla="*/ 53 h 65"/>
                  <a:gd name="T38" fmla="*/ 34 w 37"/>
                  <a:gd name="T39" fmla="*/ 44 h 65"/>
                  <a:gd name="T40" fmla="*/ 37 w 37"/>
                  <a:gd name="T41" fmla="*/ 3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7" h="65">
                    <a:moveTo>
                      <a:pt x="37" y="34"/>
                    </a:moveTo>
                    <a:lnTo>
                      <a:pt x="37" y="21"/>
                    </a:lnTo>
                    <a:lnTo>
                      <a:pt x="33" y="10"/>
                    </a:lnTo>
                    <a:lnTo>
                      <a:pt x="27" y="4"/>
                    </a:lnTo>
                    <a:lnTo>
                      <a:pt x="20" y="0"/>
                    </a:lnTo>
                    <a:lnTo>
                      <a:pt x="13" y="2"/>
                    </a:lnTo>
                    <a:lnTo>
                      <a:pt x="7" y="9"/>
                    </a:lnTo>
                    <a:lnTo>
                      <a:pt x="2" y="19"/>
                    </a:lnTo>
                    <a:lnTo>
                      <a:pt x="0" y="31"/>
                    </a:lnTo>
                    <a:lnTo>
                      <a:pt x="1" y="44"/>
                    </a:lnTo>
                    <a:lnTo>
                      <a:pt x="3" y="54"/>
                    </a:lnTo>
                    <a:lnTo>
                      <a:pt x="9" y="61"/>
                    </a:lnTo>
                    <a:lnTo>
                      <a:pt x="16" y="65"/>
                    </a:lnTo>
                    <a:lnTo>
                      <a:pt x="18" y="65"/>
                    </a:lnTo>
                    <a:lnTo>
                      <a:pt x="22" y="63"/>
                    </a:lnTo>
                    <a:lnTo>
                      <a:pt x="25" y="61"/>
                    </a:lnTo>
                    <a:lnTo>
                      <a:pt x="27" y="59"/>
                    </a:lnTo>
                    <a:lnTo>
                      <a:pt x="28" y="58"/>
                    </a:lnTo>
                    <a:lnTo>
                      <a:pt x="31" y="53"/>
                    </a:lnTo>
                    <a:lnTo>
                      <a:pt x="34" y="44"/>
                    </a:lnTo>
                    <a:lnTo>
                      <a:pt x="37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04" name="Freeform 95"/>
              <p:cNvSpPr>
                <a:spLocks/>
              </p:cNvSpPr>
              <p:nvPr/>
            </p:nvSpPr>
            <p:spPr bwMode="auto">
              <a:xfrm>
                <a:off x="4630" y="1633"/>
                <a:ext cx="62" cy="70"/>
              </a:xfrm>
              <a:custGeom>
                <a:avLst/>
                <a:gdLst>
                  <a:gd name="T0" fmla="*/ 107 w 122"/>
                  <a:gd name="T1" fmla="*/ 0 h 141"/>
                  <a:gd name="T2" fmla="*/ 105 w 122"/>
                  <a:gd name="T3" fmla="*/ 3 h 141"/>
                  <a:gd name="T4" fmla="*/ 100 w 122"/>
                  <a:gd name="T5" fmla="*/ 9 h 141"/>
                  <a:gd name="T6" fmla="*/ 91 w 122"/>
                  <a:gd name="T7" fmla="*/ 19 h 141"/>
                  <a:gd name="T8" fmla="*/ 78 w 122"/>
                  <a:gd name="T9" fmla="*/ 30 h 141"/>
                  <a:gd name="T10" fmla="*/ 63 w 122"/>
                  <a:gd name="T11" fmla="*/ 43 h 141"/>
                  <a:gd name="T12" fmla="*/ 45 w 122"/>
                  <a:gd name="T13" fmla="*/ 56 h 141"/>
                  <a:gd name="T14" fmla="*/ 24 w 122"/>
                  <a:gd name="T15" fmla="*/ 66 h 141"/>
                  <a:gd name="T16" fmla="*/ 0 w 122"/>
                  <a:gd name="T17" fmla="*/ 74 h 141"/>
                  <a:gd name="T18" fmla="*/ 1 w 122"/>
                  <a:gd name="T19" fmla="*/ 76 h 141"/>
                  <a:gd name="T20" fmla="*/ 3 w 122"/>
                  <a:gd name="T21" fmla="*/ 82 h 141"/>
                  <a:gd name="T22" fmla="*/ 8 w 122"/>
                  <a:gd name="T23" fmla="*/ 90 h 141"/>
                  <a:gd name="T24" fmla="*/ 16 w 122"/>
                  <a:gd name="T25" fmla="*/ 101 h 141"/>
                  <a:gd name="T26" fmla="*/ 26 w 122"/>
                  <a:gd name="T27" fmla="*/ 111 h 141"/>
                  <a:gd name="T28" fmla="*/ 41 w 122"/>
                  <a:gd name="T29" fmla="*/ 122 h 141"/>
                  <a:gd name="T30" fmla="*/ 61 w 122"/>
                  <a:gd name="T31" fmla="*/ 133 h 141"/>
                  <a:gd name="T32" fmla="*/ 86 w 122"/>
                  <a:gd name="T33" fmla="*/ 141 h 141"/>
                  <a:gd name="T34" fmla="*/ 122 w 122"/>
                  <a:gd name="T35" fmla="*/ 139 h 141"/>
                  <a:gd name="T36" fmla="*/ 120 w 122"/>
                  <a:gd name="T37" fmla="*/ 137 h 141"/>
                  <a:gd name="T38" fmla="*/ 114 w 122"/>
                  <a:gd name="T39" fmla="*/ 134 h 141"/>
                  <a:gd name="T40" fmla="*/ 105 w 122"/>
                  <a:gd name="T41" fmla="*/ 129 h 141"/>
                  <a:gd name="T42" fmla="*/ 94 w 122"/>
                  <a:gd name="T43" fmla="*/ 124 h 141"/>
                  <a:gd name="T44" fmla="*/ 82 w 122"/>
                  <a:gd name="T45" fmla="*/ 115 h 141"/>
                  <a:gd name="T46" fmla="*/ 69 w 122"/>
                  <a:gd name="T47" fmla="*/ 107 h 141"/>
                  <a:gd name="T48" fmla="*/ 55 w 122"/>
                  <a:gd name="T49" fmla="*/ 97 h 141"/>
                  <a:gd name="T50" fmla="*/ 44 w 122"/>
                  <a:gd name="T51" fmla="*/ 87 h 141"/>
                  <a:gd name="T52" fmla="*/ 46 w 122"/>
                  <a:gd name="T53" fmla="*/ 84 h 141"/>
                  <a:gd name="T54" fmla="*/ 53 w 122"/>
                  <a:gd name="T55" fmla="*/ 79 h 141"/>
                  <a:gd name="T56" fmla="*/ 62 w 122"/>
                  <a:gd name="T57" fmla="*/ 69 h 141"/>
                  <a:gd name="T58" fmla="*/ 74 w 122"/>
                  <a:gd name="T59" fmla="*/ 58 h 141"/>
                  <a:gd name="T60" fmla="*/ 85 w 122"/>
                  <a:gd name="T61" fmla="*/ 44 h 141"/>
                  <a:gd name="T62" fmla="*/ 96 w 122"/>
                  <a:gd name="T63" fmla="*/ 30 h 141"/>
                  <a:gd name="T64" fmla="*/ 102 w 122"/>
                  <a:gd name="T65" fmla="*/ 15 h 141"/>
                  <a:gd name="T66" fmla="*/ 107 w 122"/>
                  <a:gd name="T67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2" h="141">
                    <a:moveTo>
                      <a:pt x="107" y="0"/>
                    </a:moveTo>
                    <a:lnTo>
                      <a:pt x="105" y="3"/>
                    </a:lnTo>
                    <a:lnTo>
                      <a:pt x="100" y="9"/>
                    </a:lnTo>
                    <a:lnTo>
                      <a:pt x="91" y="19"/>
                    </a:lnTo>
                    <a:lnTo>
                      <a:pt x="78" y="30"/>
                    </a:lnTo>
                    <a:lnTo>
                      <a:pt x="63" y="43"/>
                    </a:lnTo>
                    <a:lnTo>
                      <a:pt x="45" y="56"/>
                    </a:lnTo>
                    <a:lnTo>
                      <a:pt x="24" y="66"/>
                    </a:lnTo>
                    <a:lnTo>
                      <a:pt x="0" y="74"/>
                    </a:lnTo>
                    <a:lnTo>
                      <a:pt x="1" y="76"/>
                    </a:lnTo>
                    <a:lnTo>
                      <a:pt x="3" y="82"/>
                    </a:lnTo>
                    <a:lnTo>
                      <a:pt x="8" y="90"/>
                    </a:lnTo>
                    <a:lnTo>
                      <a:pt x="16" y="101"/>
                    </a:lnTo>
                    <a:lnTo>
                      <a:pt x="26" y="111"/>
                    </a:lnTo>
                    <a:lnTo>
                      <a:pt x="41" y="122"/>
                    </a:lnTo>
                    <a:lnTo>
                      <a:pt x="61" y="133"/>
                    </a:lnTo>
                    <a:lnTo>
                      <a:pt x="86" y="141"/>
                    </a:lnTo>
                    <a:lnTo>
                      <a:pt x="122" y="139"/>
                    </a:lnTo>
                    <a:lnTo>
                      <a:pt x="120" y="137"/>
                    </a:lnTo>
                    <a:lnTo>
                      <a:pt x="114" y="134"/>
                    </a:lnTo>
                    <a:lnTo>
                      <a:pt x="105" y="129"/>
                    </a:lnTo>
                    <a:lnTo>
                      <a:pt x="94" y="124"/>
                    </a:lnTo>
                    <a:lnTo>
                      <a:pt x="82" y="115"/>
                    </a:lnTo>
                    <a:lnTo>
                      <a:pt x="69" y="107"/>
                    </a:lnTo>
                    <a:lnTo>
                      <a:pt x="55" y="97"/>
                    </a:lnTo>
                    <a:lnTo>
                      <a:pt x="44" y="87"/>
                    </a:lnTo>
                    <a:lnTo>
                      <a:pt x="46" y="84"/>
                    </a:lnTo>
                    <a:lnTo>
                      <a:pt x="53" y="79"/>
                    </a:lnTo>
                    <a:lnTo>
                      <a:pt x="62" y="69"/>
                    </a:lnTo>
                    <a:lnTo>
                      <a:pt x="74" y="58"/>
                    </a:lnTo>
                    <a:lnTo>
                      <a:pt x="85" y="44"/>
                    </a:lnTo>
                    <a:lnTo>
                      <a:pt x="96" y="30"/>
                    </a:lnTo>
                    <a:lnTo>
                      <a:pt x="102" y="15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05" name="Freeform 96"/>
              <p:cNvSpPr>
                <a:spLocks/>
              </p:cNvSpPr>
              <p:nvPr/>
            </p:nvSpPr>
            <p:spPr bwMode="auto">
              <a:xfrm>
                <a:off x="4958" y="1574"/>
                <a:ext cx="75" cy="97"/>
              </a:xfrm>
              <a:custGeom>
                <a:avLst/>
                <a:gdLst>
                  <a:gd name="T0" fmla="*/ 0 w 150"/>
                  <a:gd name="T1" fmla="*/ 48 h 193"/>
                  <a:gd name="T2" fmla="*/ 3 w 150"/>
                  <a:gd name="T3" fmla="*/ 46 h 193"/>
                  <a:gd name="T4" fmla="*/ 9 w 150"/>
                  <a:gd name="T5" fmla="*/ 39 h 193"/>
                  <a:gd name="T6" fmla="*/ 18 w 150"/>
                  <a:gd name="T7" fmla="*/ 28 h 193"/>
                  <a:gd name="T8" fmla="*/ 30 w 150"/>
                  <a:gd name="T9" fmla="*/ 18 h 193"/>
                  <a:gd name="T10" fmla="*/ 47 w 150"/>
                  <a:gd name="T11" fmla="*/ 9 h 193"/>
                  <a:gd name="T12" fmla="*/ 63 w 150"/>
                  <a:gd name="T13" fmla="*/ 2 h 193"/>
                  <a:gd name="T14" fmla="*/ 82 w 150"/>
                  <a:gd name="T15" fmla="*/ 0 h 193"/>
                  <a:gd name="T16" fmla="*/ 102 w 150"/>
                  <a:gd name="T17" fmla="*/ 3 h 193"/>
                  <a:gd name="T18" fmla="*/ 105 w 150"/>
                  <a:gd name="T19" fmla="*/ 5 h 193"/>
                  <a:gd name="T20" fmla="*/ 113 w 150"/>
                  <a:gd name="T21" fmla="*/ 10 h 193"/>
                  <a:gd name="T22" fmla="*/ 125 w 150"/>
                  <a:gd name="T23" fmla="*/ 19 h 193"/>
                  <a:gd name="T24" fmla="*/ 136 w 150"/>
                  <a:gd name="T25" fmla="*/ 32 h 193"/>
                  <a:gd name="T26" fmla="*/ 146 w 150"/>
                  <a:gd name="T27" fmla="*/ 49 h 193"/>
                  <a:gd name="T28" fmla="*/ 150 w 150"/>
                  <a:gd name="T29" fmla="*/ 71 h 193"/>
                  <a:gd name="T30" fmla="*/ 149 w 150"/>
                  <a:gd name="T31" fmla="*/ 96 h 193"/>
                  <a:gd name="T32" fmla="*/ 138 w 150"/>
                  <a:gd name="T33" fmla="*/ 126 h 193"/>
                  <a:gd name="T34" fmla="*/ 136 w 150"/>
                  <a:gd name="T35" fmla="*/ 130 h 193"/>
                  <a:gd name="T36" fmla="*/ 132 w 150"/>
                  <a:gd name="T37" fmla="*/ 138 h 193"/>
                  <a:gd name="T38" fmla="*/ 124 w 150"/>
                  <a:gd name="T39" fmla="*/ 148 h 193"/>
                  <a:gd name="T40" fmla="*/ 113 w 150"/>
                  <a:gd name="T41" fmla="*/ 161 h 193"/>
                  <a:gd name="T42" fmla="*/ 101 w 150"/>
                  <a:gd name="T43" fmla="*/ 174 h 193"/>
                  <a:gd name="T44" fmla="*/ 85 w 150"/>
                  <a:gd name="T45" fmla="*/ 185 h 193"/>
                  <a:gd name="T46" fmla="*/ 66 w 150"/>
                  <a:gd name="T47" fmla="*/ 192 h 193"/>
                  <a:gd name="T48" fmla="*/ 44 w 150"/>
                  <a:gd name="T49" fmla="*/ 193 h 193"/>
                  <a:gd name="T50" fmla="*/ 48 w 150"/>
                  <a:gd name="T51" fmla="*/ 189 h 193"/>
                  <a:gd name="T52" fmla="*/ 57 w 150"/>
                  <a:gd name="T53" fmla="*/ 177 h 193"/>
                  <a:gd name="T54" fmla="*/ 68 w 150"/>
                  <a:gd name="T55" fmla="*/ 160 h 193"/>
                  <a:gd name="T56" fmla="*/ 80 w 150"/>
                  <a:gd name="T57" fmla="*/ 138 h 193"/>
                  <a:gd name="T58" fmla="*/ 88 w 150"/>
                  <a:gd name="T59" fmla="*/ 114 h 193"/>
                  <a:gd name="T60" fmla="*/ 90 w 150"/>
                  <a:gd name="T61" fmla="*/ 88 h 193"/>
                  <a:gd name="T62" fmla="*/ 85 w 150"/>
                  <a:gd name="T63" fmla="*/ 64 h 193"/>
                  <a:gd name="T64" fmla="*/ 67 w 150"/>
                  <a:gd name="T65" fmla="*/ 41 h 193"/>
                  <a:gd name="T66" fmla="*/ 66 w 150"/>
                  <a:gd name="T67" fmla="*/ 40 h 193"/>
                  <a:gd name="T68" fmla="*/ 63 w 150"/>
                  <a:gd name="T69" fmla="*/ 39 h 193"/>
                  <a:gd name="T70" fmla="*/ 58 w 150"/>
                  <a:gd name="T71" fmla="*/ 36 h 193"/>
                  <a:gd name="T72" fmla="*/ 50 w 150"/>
                  <a:gd name="T73" fmla="*/ 35 h 193"/>
                  <a:gd name="T74" fmla="*/ 41 w 150"/>
                  <a:gd name="T75" fmla="*/ 34 h 193"/>
                  <a:gd name="T76" fmla="*/ 29 w 150"/>
                  <a:gd name="T77" fmla="*/ 36 h 193"/>
                  <a:gd name="T78" fmla="*/ 15 w 150"/>
                  <a:gd name="T79" fmla="*/ 40 h 193"/>
                  <a:gd name="T80" fmla="*/ 0 w 150"/>
                  <a:gd name="T81" fmla="*/ 48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0" h="193">
                    <a:moveTo>
                      <a:pt x="0" y="48"/>
                    </a:moveTo>
                    <a:lnTo>
                      <a:pt x="3" y="46"/>
                    </a:lnTo>
                    <a:lnTo>
                      <a:pt x="9" y="39"/>
                    </a:lnTo>
                    <a:lnTo>
                      <a:pt x="18" y="28"/>
                    </a:lnTo>
                    <a:lnTo>
                      <a:pt x="30" y="18"/>
                    </a:lnTo>
                    <a:lnTo>
                      <a:pt x="47" y="9"/>
                    </a:lnTo>
                    <a:lnTo>
                      <a:pt x="63" y="2"/>
                    </a:lnTo>
                    <a:lnTo>
                      <a:pt x="82" y="0"/>
                    </a:lnTo>
                    <a:lnTo>
                      <a:pt x="102" y="3"/>
                    </a:lnTo>
                    <a:lnTo>
                      <a:pt x="105" y="5"/>
                    </a:lnTo>
                    <a:lnTo>
                      <a:pt x="113" y="10"/>
                    </a:lnTo>
                    <a:lnTo>
                      <a:pt x="125" y="19"/>
                    </a:lnTo>
                    <a:lnTo>
                      <a:pt x="136" y="32"/>
                    </a:lnTo>
                    <a:lnTo>
                      <a:pt x="146" y="49"/>
                    </a:lnTo>
                    <a:lnTo>
                      <a:pt x="150" y="71"/>
                    </a:lnTo>
                    <a:lnTo>
                      <a:pt x="149" y="96"/>
                    </a:lnTo>
                    <a:lnTo>
                      <a:pt x="138" y="126"/>
                    </a:lnTo>
                    <a:lnTo>
                      <a:pt x="136" y="130"/>
                    </a:lnTo>
                    <a:lnTo>
                      <a:pt x="132" y="138"/>
                    </a:lnTo>
                    <a:lnTo>
                      <a:pt x="124" y="148"/>
                    </a:lnTo>
                    <a:lnTo>
                      <a:pt x="113" y="161"/>
                    </a:lnTo>
                    <a:lnTo>
                      <a:pt x="101" y="174"/>
                    </a:lnTo>
                    <a:lnTo>
                      <a:pt x="85" y="185"/>
                    </a:lnTo>
                    <a:lnTo>
                      <a:pt x="66" y="192"/>
                    </a:lnTo>
                    <a:lnTo>
                      <a:pt x="44" y="193"/>
                    </a:lnTo>
                    <a:lnTo>
                      <a:pt x="48" y="189"/>
                    </a:lnTo>
                    <a:lnTo>
                      <a:pt x="57" y="177"/>
                    </a:lnTo>
                    <a:lnTo>
                      <a:pt x="68" y="160"/>
                    </a:lnTo>
                    <a:lnTo>
                      <a:pt x="80" y="138"/>
                    </a:lnTo>
                    <a:lnTo>
                      <a:pt x="88" y="114"/>
                    </a:lnTo>
                    <a:lnTo>
                      <a:pt x="90" y="88"/>
                    </a:lnTo>
                    <a:lnTo>
                      <a:pt x="85" y="64"/>
                    </a:lnTo>
                    <a:lnTo>
                      <a:pt x="67" y="41"/>
                    </a:lnTo>
                    <a:lnTo>
                      <a:pt x="66" y="40"/>
                    </a:lnTo>
                    <a:lnTo>
                      <a:pt x="63" y="39"/>
                    </a:lnTo>
                    <a:lnTo>
                      <a:pt x="58" y="36"/>
                    </a:lnTo>
                    <a:lnTo>
                      <a:pt x="50" y="35"/>
                    </a:lnTo>
                    <a:lnTo>
                      <a:pt x="41" y="34"/>
                    </a:lnTo>
                    <a:lnTo>
                      <a:pt x="29" y="36"/>
                    </a:lnTo>
                    <a:lnTo>
                      <a:pt x="15" y="4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06" name="Freeform 97"/>
              <p:cNvSpPr>
                <a:spLocks/>
              </p:cNvSpPr>
              <p:nvPr/>
            </p:nvSpPr>
            <p:spPr bwMode="auto">
              <a:xfrm>
                <a:off x="4958" y="1586"/>
                <a:ext cx="64" cy="84"/>
              </a:xfrm>
              <a:custGeom>
                <a:avLst/>
                <a:gdLst>
                  <a:gd name="T0" fmla="*/ 0 w 128"/>
                  <a:gd name="T1" fmla="*/ 29 h 168"/>
                  <a:gd name="T2" fmla="*/ 2 w 128"/>
                  <a:gd name="T3" fmla="*/ 27 h 168"/>
                  <a:gd name="T4" fmla="*/ 5 w 128"/>
                  <a:gd name="T5" fmla="*/ 23 h 168"/>
                  <a:gd name="T6" fmla="*/ 10 w 128"/>
                  <a:gd name="T7" fmla="*/ 18 h 168"/>
                  <a:gd name="T8" fmla="*/ 18 w 128"/>
                  <a:gd name="T9" fmla="*/ 12 h 168"/>
                  <a:gd name="T10" fmla="*/ 29 w 128"/>
                  <a:gd name="T11" fmla="*/ 7 h 168"/>
                  <a:gd name="T12" fmla="*/ 43 w 128"/>
                  <a:gd name="T13" fmla="*/ 2 h 168"/>
                  <a:gd name="T14" fmla="*/ 59 w 128"/>
                  <a:gd name="T15" fmla="*/ 0 h 168"/>
                  <a:gd name="T16" fmla="*/ 80 w 128"/>
                  <a:gd name="T17" fmla="*/ 1 h 168"/>
                  <a:gd name="T18" fmla="*/ 83 w 128"/>
                  <a:gd name="T19" fmla="*/ 2 h 168"/>
                  <a:gd name="T20" fmla="*/ 90 w 128"/>
                  <a:gd name="T21" fmla="*/ 7 h 168"/>
                  <a:gd name="T22" fmla="*/ 101 w 128"/>
                  <a:gd name="T23" fmla="*/ 14 h 168"/>
                  <a:gd name="T24" fmla="*/ 112 w 128"/>
                  <a:gd name="T25" fmla="*/ 23 h 168"/>
                  <a:gd name="T26" fmla="*/ 121 w 128"/>
                  <a:gd name="T27" fmla="*/ 37 h 168"/>
                  <a:gd name="T28" fmla="*/ 127 w 128"/>
                  <a:gd name="T29" fmla="*/ 54 h 168"/>
                  <a:gd name="T30" fmla="*/ 128 w 128"/>
                  <a:gd name="T31" fmla="*/ 75 h 168"/>
                  <a:gd name="T32" fmla="*/ 121 w 128"/>
                  <a:gd name="T33" fmla="*/ 100 h 168"/>
                  <a:gd name="T34" fmla="*/ 120 w 128"/>
                  <a:gd name="T35" fmla="*/ 102 h 168"/>
                  <a:gd name="T36" fmla="*/ 116 w 128"/>
                  <a:gd name="T37" fmla="*/ 109 h 168"/>
                  <a:gd name="T38" fmla="*/ 109 w 128"/>
                  <a:gd name="T39" fmla="*/ 120 h 168"/>
                  <a:gd name="T40" fmla="*/ 100 w 128"/>
                  <a:gd name="T41" fmla="*/ 131 h 168"/>
                  <a:gd name="T42" fmla="*/ 87 w 128"/>
                  <a:gd name="T43" fmla="*/ 143 h 168"/>
                  <a:gd name="T44" fmla="*/ 72 w 128"/>
                  <a:gd name="T45" fmla="*/ 154 h 168"/>
                  <a:gd name="T46" fmla="*/ 56 w 128"/>
                  <a:gd name="T47" fmla="*/ 162 h 168"/>
                  <a:gd name="T48" fmla="*/ 36 w 128"/>
                  <a:gd name="T49" fmla="*/ 168 h 168"/>
                  <a:gd name="T50" fmla="*/ 0 w 128"/>
                  <a:gd name="T51" fmla="*/ 29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28" h="168">
                    <a:moveTo>
                      <a:pt x="0" y="29"/>
                    </a:moveTo>
                    <a:lnTo>
                      <a:pt x="2" y="27"/>
                    </a:lnTo>
                    <a:lnTo>
                      <a:pt x="5" y="23"/>
                    </a:lnTo>
                    <a:lnTo>
                      <a:pt x="10" y="18"/>
                    </a:lnTo>
                    <a:lnTo>
                      <a:pt x="18" y="12"/>
                    </a:lnTo>
                    <a:lnTo>
                      <a:pt x="29" y="7"/>
                    </a:lnTo>
                    <a:lnTo>
                      <a:pt x="43" y="2"/>
                    </a:lnTo>
                    <a:lnTo>
                      <a:pt x="59" y="0"/>
                    </a:lnTo>
                    <a:lnTo>
                      <a:pt x="80" y="1"/>
                    </a:lnTo>
                    <a:lnTo>
                      <a:pt x="83" y="2"/>
                    </a:lnTo>
                    <a:lnTo>
                      <a:pt x="90" y="7"/>
                    </a:lnTo>
                    <a:lnTo>
                      <a:pt x="101" y="14"/>
                    </a:lnTo>
                    <a:lnTo>
                      <a:pt x="112" y="23"/>
                    </a:lnTo>
                    <a:lnTo>
                      <a:pt x="121" y="37"/>
                    </a:lnTo>
                    <a:lnTo>
                      <a:pt x="127" y="54"/>
                    </a:lnTo>
                    <a:lnTo>
                      <a:pt x="128" y="75"/>
                    </a:lnTo>
                    <a:lnTo>
                      <a:pt x="121" y="100"/>
                    </a:lnTo>
                    <a:lnTo>
                      <a:pt x="120" y="102"/>
                    </a:lnTo>
                    <a:lnTo>
                      <a:pt x="116" y="109"/>
                    </a:lnTo>
                    <a:lnTo>
                      <a:pt x="109" y="120"/>
                    </a:lnTo>
                    <a:lnTo>
                      <a:pt x="100" y="131"/>
                    </a:lnTo>
                    <a:lnTo>
                      <a:pt x="87" y="143"/>
                    </a:lnTo>
                    <a:lnTo>
                      <a:pt x="72" y="154"/>
                    </a:lnTo>
                    <a:lnTo>
                      <a:pt x="56" y="162"/>
                    </a:lnTo>
                    <a:lnTo>
                      <a:pt x="36" y="168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07" name="Freeform 98"/>
              <p:cNvSpPr>
                <a:spLocks/>
              </p:cNvSpPr>
              <p:nvPr/>
            </p:nvSpPr>
            <p:spPr bwMode="auto">
              <a:xfrm>
                <a:off x="4974" y="1611"/>
                <a:ext cx="26" cy="27"/>
              </a:xfrm>
              <a:custGeom>
                <a:avLst/>
                <a:gdLst>
                  <a:gd name="T0" fmla="*/ 0 w 52"/>
                  <a:gd name="T1" fmla="*/ 5 h 54"/>
                  <a:gd name="T2" fmla="*/ 2 w 52"/>
                  <a:gd name="T3" fmla="*/ 5 h 54"/>
                  <a:gd name="T4" fmla="*/ 8 w 52"/>
                  <a:gd name="T5" fmla="*/ 7 h 54"/>
                  <a:gd name="T6" fmla="*/ 17 w 52"/>
                  <a:gd name="T7" fmla="*/ 10 h 54"/>
                  <a:gd name="T8" fmla="*/ 25 w 52"/>
                  <a:gd name="T9" fmla="*/ 14 h 54"/>
                  <a:gd name="T10" fmla="*/ 34 w 52"/>
                  <a:gd name="T11" fmla="*/ 20 h 54"/>
                  <a:gd name="T12" fmla="*/ 40 w 52"/>
                  <a:gd name="T13" fmla="*/ 29 h 54"/>
                  <a:gd name="T14" fmla="*/ 43 w 52"/>
                  <a:gd name="T15" fmla="*/ 41 h 54"/>
                  <a:gd name="T16" fmla="*/ 40 w 52"/>
                  <a:gd name="T17" fmla="*/ 54 h 54"/>
                  <a:gd name="T18" fmla="*/ 41 w 52"/>
                  <a:gd name="T19" fmla="*/ 51 h 54"/>
                  <a:gd name="T20" fmla="*/ 46 w 52"/>
                  <a:gd name="T21" fmla="*/ 43 h 54"/>
                  <a:gd name="T22" fmla="*/ 49 w 52"/>
                  <a:gd name="T23" fmla="*/ 33 h 54"/>
                  <a:gd name="T24" fmla="*/ 52 w 52"/>
                  <a:gd name="T25" fmla="*/ 21 h 54"/>
                  <a:gd name="T26" fmla="*/ 49 w 52"/>
                  <a:gd name="T27" fmla="*/ 11 h 54"/>
                  <a:gd name="T28" fmla="*/ 41 w 52"/>
                  <a:gd name="T29" fmla="*/ 3 h 54"/>
                  <a:gd name="T30" fmla="*/ 25 w 52"/>
                  <a:gd name="T31" fmla="*/ 0 h 54"/>
                  <a:gd name="T32" fmla="*/ 0 w 52"/>
                  <a:gd name="T33" fmla="*/ 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2" h="54">
                    <a:moveTo>
                      <a:pt x="0" y="5"/>
                    </a:moveTo>
                    <a:lnTo>
                      <a:pt x="2" y="5"/>
                    </a:lnTo>
                    <a:lnTo>
                      <a:pt x="8" y="7"/>
                    </a:lnTo>
                    <a:lnTo>
                      <a:pt x="17" y="10"/>
                    </a:lnTo>
                    <a:lnTo>
                      <a:pt x="25" y="14"/>
                    </a:lnTo>
                    <a:lnTo>
                      <a:pt x="34" y="20"/>
                    </a:lnTo>
                    <a:lnTo>
                      <a:pt x="40" y="29"/>
                    </a:lnTo>
                    <a:lnTo>
                      <a:pt x="43" y="41"/>
                    </a:lnTo>
                    <a:lnTo>
                      <a:pt x="40" y="54"/>
                    </a:lnTo>
                    <a:lnTo>
                      <a:pt x="41" y="51"/>
                    </a:lnTo>
                    <a:lnTo>
                      <a:pt x="46" y="43"/>
                    </a:lnTo>
                    <a:lnTo>
                      <a:pt x="49" y="33"/>
                    </a:lnTo>
                    <a:lnTo>
                      <a:pt x="52" y="21"/>
                    </a:lnTo>
                    <a:lnTo>
                      <a:pt x="49" y="11"/>
                    </a:lnTo>
                    <a:lnTo>
                      <a:pt x="41" y="3"/>
                    </a:lnTo>
                    <a:lnTo>
                      <a:pt x="25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08" name="Freeform 99"/>
              <p:cNvSpPr>
                <a:spLocks/>
              </p:cNvSpPr>
              <p:nvPr/>
            </p:nvSpPr>
            <p:spPr bwMode="auto">
              <a:xfrm>
                <a:off x="4745" y="1533"/>
                <a:ext cx="111" cy="44"/>
              </a:xfrm>
              <a:custGeom>
                <a:avLst/>
                <a:gdLst>
                  <a:gd name="T0" fmla="*/ 23 w 223"/>
                  <a:gd name="T1" fmla="*/ 51 h 88"/>
                  <a:gd name="T2" fmla="*/ 26 w 223"/>
                  <a:gd name="T3" fmla="*/ 50 h 88"/>
                  <a:gd name="T4" fmla="*/ 32 w 223"/>
                  <a:gd name="T5" fmla="*/ 47 h 88"/>
                  <a:gd name="T6" fmla="*/ 44 w 223"/>
                  <a:gd name="T7" fmla="*/ 44 h 88"/>
                  <a:gd name="T8" fmla="*/ 59 w 223"/>
                  <a:gd name="T9" fmla="*/ 40 h 88"/>
                  <a:gd name="T10" fmla="*/ 76 w 223"/>
                  <a:gd name="T11" fmla="*/ 39 h 88"/>
                  <a:gd name="T12" fmla="*/ 97 w 223"/>
                  <a:gd name="T13" fmla="*/ 39 h 88"/>
                  <a:gd name="T14" fmla="*/ 120 w 223"/>
                  <a:gd name="T15" fmla="*/ 43 h 88"/>
                  <a:gd name="T16" fmla="*/ 145 w 223"/>
                  <a:gd name="T17" fmla="*/ 50 h 88"/>
                  <a:gd name="T18" fmla="*/ 216 w 223"/>
                  <a:gd name="T19" fmla="*/ 88 h 88"/>
                  <a:gd name="T20" fmla="*/ 218 w 223"/>
                  <a:gd name="T21" fmla="*/ 88 h 88"/>
                  <a:gd name="T22" fmla="*/ 221 w 223"/>
                  <a:gd name="T23" fmla="*/ 86 h 88"/>
                  <a:gd name="T24" fmla="*/ 223 w 223"/>
                  <a:gd name="T25" fmla="*/ 83 h 88"/>
                  <a:gd name="T26" fmla="*/ 218 w 223"/>
                  <a:gd name="T27" fmla="*/ 75 h 88"/>
                  <a:gd name="T28" fmla="*/ 210 w 223"/>
                  <a:gd name="T29" fmla="*/ 67 h 88"/>
                  <a:gd name="T30" fmla="*/ 202 w 223"/>
                  <a:gd name="T31" fmla="*/ 58 h 88"/>
                  <a:gd name="T32" fmla="*/ 194 w 223"/>
                  <a:gd name="T33" fmla="*/ 50 h 88"/>
                  <a:gd name="T34" fmla="*/ 185 w 223"/>
                  <a:gd name="T35" fmla="*/ 41 h 88"/>
                  <a:gd name="T36" fmla="*/ 175 w 223"/>
                  <a:gd name="T37" fmla="*/ 33 h 88"/>
                  <a:gd name="T38" fmla="*/ 166 w 223"/>
                  <a:gd name="T39" fmla="*/ 25 h 88"/>
                  <a:gd name="T40" fmla="*/ 156 w 223"/>
                  <a:gd name="T41" fmla="*/ 18 h 88"/>
                  <a:gd name="T42" fmla="*/ 145 w 223"/>
                  <a:gd name="T43" fmla="*/ 12 h 88"/>
                  <a:gd name="T44" fmla="*/ 142 w 223"/>
                  <a:gd name="T45" fmla="*/ 10 h 88"/>
                  <a:gd name="T46" fmla="*/ 133 w 223"/>
                  <a:gd name="T47" fmla="*/ 8 h 88"/>
                  <a:gd name="T48" fmla="*/ 118 w 223"/>
                  <a:gd name="T49" fmla="*/ 5 h 88"/>
                  <a:gd name="T50" fmla="*/ 99 w 223"/>
                  <a:gd name="T51" fmla="*/ 1 h 88"/>
                  <a:gd name="T52" fmla="*/ 79 w 223"/>
                  <a:gd name="T53" fmla="*/ 0 h 88"/>
                  <a:gd name="T54" fmla="*/ 56 w 223"/>
                  <a:gd name="T55" fmla="*/ 1 h 88"/>
                  <a:gd name="T56" fmla="*/ 34 w 223"/>
                  <a:gd name="T57" fmla="*/ 6 h 88"/>
                  <a:gd name="T58" fmla="*/ 12 w 223"/>
                  <a:gd name="T59" fmla="*/ 15 h 88"/>
                  <a:gd name="T60" fmla="*/ 0 w 223"/>
                  <a:gd name="T61" fmla="*/ 8 h 88"/>
                  <a:gd name="T62" fmla="*/ 3 w 223"/>
                  <a:gd name="T63" fmla="*/ 14 h 88"/>
                  <a:gd name="T64" fmla="*/ 7 w 223"/>
                  <a:gd name="T65" fmla="*/ 26 h 88"/>
                  <a:gd name="T66" fmla="*/ 14 w 223"/>
                  <a:gd name="T67" fmla="*/ 41 h 88"/>
                  <a:gd name="T68" fmla="*/ 23 w 223"/>
                  <a:gd name="T69" fmla="*/ 51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23" h="88">
                    <a:moveTo>
                      <a:pt x="23" y="51"/>
                    </a:moveTo>
                    <a:lnTo>
                      <a:pt x="26" y="50"/>
                    </a:lnTo>
                    <a:lnTo>
                      <a:pt x="32" y="47"/>
                    </a:lnTo>
                    <a:lnTo>
                      <a:pt x="44" y="44"/>
                    </a:lnTo>
                    <a:lnTo>
                      <a:pt x="59" y="40"/>
                    </a:lnTo>
                    <a:lnTo>
                      <a:pt x="76" y="39"/>
                    </a:lnTo>
                    <a:lnTo>
                      <a:pt x="97" y="39"/>
                    </a:lnTo>
                    <a:lnTo>
                      <a:pt x="120" y="43"/>
                    </a:lnTo>
                    <a:lnTo>
                      <a:pt x="145" y="50"/>
                    </a:lnTo>
                    <a:lnTo>
                      <a:pt x="216" y="88"/>
                    </a:lnTo>
                    <a:lnTo>
                      <a:pt x="218" y="88"/>
                    </a:lnTo>
                    <a:lnTo>
                      <a:pt x="221" y="86"/>
                    </a:lnTo>
                    <a:lnTo>
                      <a:pt x="223" y="83"/>
                    </a:lnTo>
                    <a:lnTo>
                      <a:pt x="218" y="75"/>
                    </a:lnTo>
                    <a:lnTo>
                      <a:pt x="210" y="67"/>
                    </a:lnTo>
                    <a:lnTo>
                      <a:pt x="202" y="58"/>
                    </a:lnTo>
                    <a:lnTo>
                      <a:pt x="194" y="50"/>
                    </a:lnTo>
                    <a:lnTo>
                      <a:pt x="185" y="41"/>
                    </a:lnTo>
                    <a:lnTo>
                      <a:pt x="175" y="33"/>
                    </a:lnTo>
                    <a:lnTo>
                      <a:pt x="166" y="25"/>
                    </a:lnTo>
                    <a:lnTo>
                      <a:pt x="156" y="18"/>
                    </a:lnTo>
                    <a:lnTo>
                      <a:pt x="145" y="12"/>
                    </a:lnTo>
                    <a:lnTo>
                      <a:pt x="142" y="10"/>
                    </a:lnTo>
                    <a:lnTo>
                      <a:pt x="133" y="8"/>
                    </a:lnTo>
                    <a:lnTo>
                      <a:pt x="118" y="5"/>
                    </a:lnTo>
                    <a:lnTo>
                      <a:pt x="99" y="1"/>
                    </a:lnTo>
                    <a:lnTo>
                      <a:pt x="79" y="0"/>
                    </a:lnTo>
                    <a:lnTo>
                      <a:pt x="56" y="1"/>
                    </a:lnTo>
                    <a:lnTo>
                      <a:pt x="34" y="6"/>
                    </a:lnTo>
                    <a:lnTo>
                      <a:pt x="12" y="15"/>
                    </a:lnTo>
                    <a:lnTo>
                      <a:pt x="0" y="8"/>
                    </a:lnTo>
                    <a:lnTo>
                      <a:pt x="3" y="14"/>
                    </a:lnTo>
                    <a:lnTo>
                      <a:pt x="7" y="26"/>
                    </a:lnTo>
                    <a:lnTo>
                      <a:pt x="14" y="41"/>
                    </a:lnTo>
                    <a:lnTo>
                      <a:pt x="23" y="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09" name="Freeform 100"/>
              <p:cNvSpPr>
                <a:spLocks/>
              </p:cNvSpPr>
              <p:nvPr/>
            </p:nvSpPr>
            <p:spPr bwMode="auto">
              <a:xfrm>
                <a:off x="4568" y="1542"/>
                <a:ext cx="91" cy="40"/>
              </a:xfrm>
              <a:custGeom>
                <a:avLst/>
                <a:gdLst>
                  <a:gd name="T0" fmla="*/ 175 w 184"/>
                  <a:gd name="T1" fmla="*/ 42 h 80"/>
                  <a:gd name="T2" fmla="*/ 173 w 184"/>
                  <a:gd name="T3" fmla="*/ 41 h 80"/>
                  <a:gd name="T4" fmla="*/ 166 w 184"/>
                  <a:gd name="T5" fmla="*/ 39 h 80"/>
                  <a:gd name="T6" fmla="*/ 156 w 184"/>
                  <a:gd name="T7" fmla="*/ 37 h 80"/>
                  <a:gd name="T8" fmla="*/ 142 w 184"/>
                  <a:gd name="T9" fmla="*/ 35 h 80"/>
                  <a:gd name="T10" fmla="*/ 125 w 184"/>
                  <a:gd name="T11" fmla="*/ 35 h 80"/>
                  <a:gd name="T12" fmla="*/ 104 w 184"/>
                  <a:gd name="T13" fmla="*/ 36 h 80"/>
                  <a:gd name="T14" fmla="*/ 82 w 184"/>
                  <a:gd name="T15" fmla="*/ 39 h 80"/>
                  <a:gd name="T16" fmla="*/ 59 w 184"/>
                  <a:gd name="T17" fmla="*/ 46 h 80"/>
                  <a:gd name="T18" fmla="*/ 5 w 184"/>
                  <a:gd name="T19" fmla="*/ 80 h 80"/>
                  <a:gd name="T20" fmla="*/ 4 w 184"/>
                  <a:gd name="T21" fmla="*/ 79 h 80"/>
                  <a:gd name="T22" fmla="*/ 0 w 184"/>
                  <a:gd name="T23" fmla="*/ 74 h 80"/>
                  <a:gd name="T24" fmla="*/ 0 w 184"/>
                  <a:gd name="T25" fmla="*/ 67 h 80"/>
                  <a:gd name="T26" fmla="*/ 5 w 184"/>
                  <a:gd name="T27" fmla="*/ 58 h 80"/>
                  <a:gd name="T28" fmla="*/ 11 w 184"/>
                  <a:gd name="T29" fmla="*/ 51 h 80"/>
                  <a:gd name="T30" fmla="*/ 14 w 184"/>
                  <a:gd name="T31" fmla="*/ 45 h 80"/>
                  <a:gd name="T32" fmla="*/ 18 w 184"/>
                  <a:gd name="T33" fmla="*/ 41 h 80"/>
                  <a:gd name="T34" fmla="*/ 21 w 184"/>
                  <a:gd name="T35" fmla="*/ 36 h 80"/>
                  <a:gd name="T36" fmla="*/ 26 w 184"/>
                  <a:gd name="T37" fmla="*/ 31 h 80"/>
                  <a:gd name="T38" fmla="*/ 30 w 184"/>
                  <a:gd name="T39" fmla="*/ 27 h 80"/>
                  <a:gd name="T40" fmla="*/ 36 w 184"/>
                  <a:gd name="T41" fmla="*/ 21 h 80"/>
                  <a:gd name="T42" fmla="*/ 44 w 184"/>
                  <a:gd name="T43" fmla="*/ 15 h 80"/>
                  <a:gd name="T44" fmla="*/ 46 w 184"/>
                  <a:gd name="T45" fmla="*/ 14 h 80"/>
                  <a:gd name="T46" fmla="*/ 54 w 184"/>
                  <a:gd name="T47" fmla="*/ 11 h 80"/>
                  <a:gd name="T48" fmla="*/ 67 w 184"/>
                  <a:gd name="T49" fmla="*/ 7 h 80"/>
                  <a:gd name="T50" fmla="*/ 82 w 184"/>
                  <a:gd name="T51" fmla="*/ 4 h 80"/>
                  <a:gd name="T52" fmla="*/ 101 w 184"/>
                  <a:gd name="T53" fmla="*/ 0 h 80"/>
                  <a:gd name="T54" fmla="*/ 120 w 184"/>
                  <a:gd name="T55" fmla="*/ 0 h 80"/>
                  <a:gd name="T56" fmla="*/ 141 w 184"/>
                  <a:gd name="T57" fmla="*/ 3 h 80"/>
                  <a:gd name="T58" fmla="*/ 162 w 184"/>
                  <a:gd name="T59" fmla="*/ 9 h 80"/>
                  <a:gd name="T60" fmla="*/ 182 w 184"/>
                  <a:gd name="T61" fmla="*/ 3 h 80"/>
                  <a:gd name="T62" fmla="*/ 182 w 184"/>
                  <a:gd name="T63" fmla="*/ 8 h 80"/>
                  <a:gd name="T64" fmla="*/ 184 w 184"/>
                  <a:gd name="T65" fmla="*/ 20 h 80"/>
                  <a:gd name="T66" fmla="*/ 181 w 184"/>
                  <a:gd name="T67" fmla="*/ 34 h 80"/>
                  <a:gd name="T68" fmla="*/ 175 w 184"/>
                  <a:gd name="T69" fmla="*/ 42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4" h="80">
                    <a:moveTo>
                      <a:pt x="175" y="42"/>
                    </a:moveTo>
                    <a:lnTo>
                      <a:pt x="173" y="41"/>
                    </a:lnTo>
                    <a:lnTo>
                      <a:pt x="166" y="39"/>
                    </a:lnTo>
                    <a:lnTo>
                      <a:pt x="156" y="37"/>
                    </a:lnTo>
                    <a:lnTo>
                      <a:pt x="142" y="35"/>
                    </a:lnTo>
                    <a:lnTo>
                      <a:pt x="125" y="35"/>
                    </a:lnTo>
                    <a:lnTo>
                      <a:pt x="104" y="36"/>
                    </a:lnTo>
                    <a:lnTo>
                      <a:pt x="82" y="39"/>
                    </a:lnTo>
                    <a:lnTo>
                      <a:pt x="59" y="46"/>
                    </a:lnTo>
                    <a:lnTo>
                      <a:pt x="5" y="80"/>
                    </a:lnTo>
                    <a:lnTo>
                      <a:pt x="4" y="79"/>
                    </a:lnTo>
                    <a:lnTo>
                      <a:pt x="0" y="74"/>
                    </a:lnTo>
                    <a:lnTo>
                      <a:pt x="0" y="67"/>
                    </a:lnTo>
                    <a:lnTo>
                      <a:pt x="5" y="58"/>
                    </a:lnTo>
                    <a:lnTo>
                      <a:pt x="11" y="51"/>
                    </a:lnTo>
                    <a:lnTo>
                      <a:pt x="14" y="45"/>
                    </a:lnTo>
                    <a:lnTo>
                      <a:pt x="18" y="41"/>
                    </a:lnTo>
                    <a:lnTo>
                      <a:pt x="21" y="36"/>
                    </a:lnTo>
                    <a:lnTo>
                      <a:pt x="26" y="31"/>
                    </a:lnTo>
                    <a:lnTo>
                      <a:pt x="30" y="27"/>
                    </a:lnTo>
                    <a:lnTo>
                      <a:pt x="36" y="21"/>
                    </a:lnTo>
                    <a:lnTo>
                      <a:pt x="44" y="15"/>
                    </a:lnTo>
                    <a:lnTo>
                      <a:pt x="46" y="14"/>
                    </a:lnTo>
                    <a:lnTo>
                      <a:pt x="54" y="11"/>
                    </a:lnTo>
                    <a:lnTo>
                      <a:pt x="67" y="7"/>
                    </a:lnTo>
                    <a:lnTo>
                      <a:pt x="82" y="4"/>
                    </a:lnTo>
                    <a:lnTo>
                      <a:pt x="101" y="0"/>
                    </a:lnTo>
                    <a:lnTo>
                      <a:pt x="120" y="0"/>
                    </a:lnTo>
                    <a:lnTo>
                      <a:pt x="141" y="3"/>
                    </a:lnTo>
                    <a:lnTo>
                      <a:pt x="162" y="9"/>
                    </a:lnTo>
                    <a:lnTo>
                      <a:pt x="182" y="3"/>
                    </a:lnTo>
                    <a:lnTo>
                      <a:pt x="182" y="8"/>
                    </a:lnTo>
                    <a:lnTo>
                      <a:pt x="184" y="20"/>
                    </a:lnTo>
                    <a:lnTo>
                      <a:pt x="181" y="34"/>
                    </a:lnTo>
                    <a:lnTo>
                      <a:pt x="175" y="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10" name="Freeform 101"/>
              <p:cNvSpPr>
                <a:spLocks/>
              </p:cNvSpPr>
              <p:nvPr/>
            </p:nvSpPr>
            <p:spPr bwMode="auto">
              <a:xfrm>
                <a:off x="4633" y="1721"/>
                <a:ext cx="114" cy="27"/>
              </a:xfrm>
              <a:custGeom>
                <a:avLst/>
                <a:gdLst>
                  <a:gd name="T0" fmla="*/ 79 w 229"/>
                  <a:gd name="T1" fmla="*/ 17 h 53"/>
                  <a:gd name="T2" fmla="*/ 112 w 229"/>
                  <a:gd name="T3" fmla="*/ 0 h 53"/>
                  <a:gd name="T4" fmla="*/ 113 w 229"/>
                  <a:gd name="T5" fmla="*/ 0 h 53"/>
                  <a:gd name="T6" fmla="*/ 118 w 229"/>
                  <a:gd name="T7" fmla="*/ 2 h 53"/>
                  <a:gd name="T8" fmla="*/ 123 w 229"/>
                  <a:gd name="T9" fmla="*/ 4 h 53"/>
                  <a:gd name="T10" fmla="*/ 130 w 229"/>
                  <a:gd name="T11" fmla="*/ 6 h 53"/>
                  <a:gd name="T12" fmla="*/ 138 w 229"/>
                  <a:gd name="T13" fmla="*/ 10 h 53"/>
                  <a:gd name="T14" fmla="*/ 145 w 229"/>
                  <a:gd name="T15" fmla="*/ 13 h 53"/>
                  <a:gd name="T16" fmla="*/ 151 w 229"/>
                  <a:gd name="T17" fmla="*/ 17 h 53"/>
                  <a:gd name="T18" fmla="*/ 157 w 229"/>
                  <a:gd name="T19" fmla="*/ 19 h 53"/>
                  <a:gd name="T20" fmla="*/ 160 w 229"/>
                  <a:gd name="T21" fmla="*/ 19 h 53"/>
                  <a:gd name="T22" fmla="*/ 165 w 229"/>
                  <a:gd name="T23" fmla="*/ 20 h 53"/>
                  <a:gd name="T24" fmla="*/ 173 w 229"/>
                  <a:gd name="T25" fmla="*/ 20 h 53"/>
                  <a:gd name="T26" fmla="*/ 185 w 229"/>
                  <a:gd name="T27" fmla="*/ 21 h 53"/>
                  <a:gd name="T28" fmla="*/ 196 w 229"/>
                  <a:gd name="T29" fmla="*/ 21 h 53"/>
                  <a:gd name="T30" fmla="*/ 208 w 229"/>
                  <a:gd name="T31" fmla="*/ 21 h 53"/>
                  <a:gd name="T32" fmla="*/ 219 w 229"/>
                  <a:gd name="T33" fmla="*/ 20 h 53"/>
                  <a:gd name="T34" fmla="*/ 229 w 229"/>
                  <a:gd name="T35" fmla="*/ 18 h 53"/>
                  <a:gd name="T36" fmla="*/ 228 w 229"/>
                  <a:gd name="T37" fmla="*/ 19 h 53"/>
                  <a:gd name="T38" fmla="*/ 225 w 229"/>
                  <a:gd name="T39" fmla="*/ 23 h 53"/>
                  <a:gd name="T40" fmla="*/ 221 w 229"/>
                  <a:gd name="T41" fmla="*/ 27 h 53"/>
                  <a:gd name="T42" fmla="*/ 214 w 229"/>
                  <a:gd name="T43" fmla="*/ 33 h 53"/>
                  <a:gd name="T44" fmla="*/ 203 w 229"/>
                  <a:gd name="T45" fmla="*/ 40 h 53"/>
                  <a:gd name="T46" fmla="*/ 189 w 229"/>
                  <a:gd name="T47" fmla="*/ 44 h 53"/>
                  <a:gd name="T48" fmla="*/ 172 w 229"/>
                  <a:gd name="T49" fmla="*/ 49 h 53"/>
                  <a:gd name="T50" fmla="*/ 150 w 229"/>
                  <a:gd name="T51" fmla="*/ 51 h 53"/>
                  <a:gd name="T52" fmla="*/ 117 w 229"/>
                  <a:gd name="T53" fmla="*/ 36 h 53"/>
                  <a:gd name="T54" fmla="*/ 89 w 229"/>
                  <a:gd name="T55" fmla="*/ 49 h 53"/>
                  <a:gd name="T56" fmla="*/ 64 w 229"/>
                  <a:gd name="T57" fmla="*/ 38 h 53"/>
                  <a:gd name="T58" fmla="*/ 63 w 229"/>
                  <a:gd name="T59" fmla="*/ 39 h 53"/>
                  <a:gd name="T60" fmla="*/ 59 w 229"/>
                  <a:gd name="T61" fmla="*/ 40 h 53"/>
                  <a:gd name="T62" fmla="*/ 56 w 229"/>
                  <a:gd name="T63" fmla="*/ 42 h 53"/>
                  <a:gd name="T64" fmla="*/ 50 w 229"/>
                  <a:gd name="T65" fmla="*/ 46 h 53"/>
                  <a:gd name="T66" fmla="*/ 44 w 229"/>
                  <a:gd name="T67" fmla="*/ 48 h 53"/>
                  <a:gd name="T68" fmla="*/ 39 w 229"/>
                  <a:gd name="T69" fmla="*/ 50 h 53"/>
                  <a:gd name="T70" fmla="*/ 34 w 229"/>
                  <a:gd name="T71" fmla="*/ 53 h 53"/>
                  <a:gd name="T72" fmla="*/ 29 w 229"/>
                  <a:gd name="T73" fmla="*/ 53 h 53"/>
                  <a:gd name="T74" fmla="*/ 21 w 229"/>
                  <a:gd name="T75" fmla="*/ 50 h 53"/>
                  <a:gd name="T76" fmla="*/ 12 w 229"/>
                  <a:gd name="T77" fmla="*/ 48 h 53"/>
                  <a:gd name="T78" fmla="*/ 4 w 229"/>
                  <a:gd name="T79" fmla="*/ 44 h 53"/>
                  <a:gd name="T80" fmla="*/ 0 w 229"/>
                  <a:gd name="T81" fmla="*/ 43 h 53"/>
                  <a:gd name="T82" fmla="*/ 25 w 229"/>
                  <a:gd name="T83" fmla="*/ 29 h 53"/>
                  <a:gd name="T84" fmla="*/ 50 w 229"/>
                  <a:gd name="T85" fmla="*/ 5 h 53"/>
                  <a:gd name="T86" fmla="*/ 79 w 229"/>
                  <a:gd name="T87" fmla="*/ 1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29" h="53">
                    <a:moveTo>
                      <a:pt x="79" y="17"/>
                    </a:moveTo>
                    <a:lnTo>
                      <a:pt x="112" y="0"/>
                    </a:lnTo>
                    <a:lnTo>
                      <a:pt x="113" y="0"/>
                    </a:lnTo>
                    <a:lnTo>
                      <a:pt x="118" y="2"/>
                    </a:lnTo>
                    <a:lnTo>
                      <a:pt x="123" y="4"/>
                    </a:lnTo>
                    <a:lnTo>
                      <a:pt x="130" y="6"/>
                    </a:lnTo>
                    <a:lnTo>
                      <a:pt x="138" y="10"/>
                    </a:lnTo>
                    <a:lnTo>
                      <a:pt x="145" y="13"/>
                    </a:lnTo>
                    <a:lnTo>
                      <a:pt x="151" y="17"/>
                    </a:lnTo>
                    <a:lnTo>
                      <a:pt x="157" y="19"/>
                    </a:lnTo>
                    <a:lnTo>
                      <a:pt x="160" y="19"/>
                    </a:lnTo>
                    <a:lnTo>
                      <a:pt x="165" y="20"/>
                    </a:lnTo>
                    <a:lnTo>
                      <a:pt x="173" y="20"/>
                    </a:lnTo>
                    <a:lnTo>
                      <a:pt x="185" y="21"/>
                    </a:lnTo>
                    <a:lnTo>
                      <a:pt x="196" y="21"/>
                    </a:lnTo>
                    <a:lnTo>
                      <a:pt x="208" y="21"/>
                    </a:lnTo>
                    <a:lnTo>
                      <a:pt x="219" y="20"/>
                    </a:lnTo>
                    <a:lnTo>
                      <a:pt x="229" y="18"/>
                    </a:lnTo>
                    <a:lnTo>
                      <a:pt x="228" y="19"/>
                    </a:lnTo>
                    <a:lnTo>
                      <a:pt x="225" y="23"/>
                    </a:lnTo>
                    <a:lnTo>
                      <a:pt x="221" y="27"/>
                    </a:lnTo>
                    <a:lnTo>
                      <a:pt x="214" y="33"/>
                    </a:lnTo>
                    <a:lnTo>
                      <a:pt x="203" y="40"/>
                    </a:lnTo>
                    <a:lnTo>
                      <a:pt x="189" y="44"/>
                    </a:lnTo>
                    <a:lnTo>
                      <a:pt x="172" y="49"/>
                    </a:lnTo>
                    <a:lnTo>
                      <a:pt x="150" y="51"/>
                    </a:lnTo>
                    <a:lnTo>
                      <a:pt x="117" y="36"/>
                    </a:lnTo>
                    <a:lnTo>
                      <a:pt x="89" y="49"/>
                    </a:lnTo>
                    <a:lnTo>
                      <a:pt x="64" y="38"/>
                    </a:lnTo>
                    <a:lnTo>
                      <a:pt x="63" y="39"/>
                    </a:lnTo>
                    <a:lnTo>
                      <a:pt x="59" y="40"/>
                    </a:lnTo>
                    <a:lnTo>
                      <a:pt x="56" y="42"/>
                    </a:lnTo>
                    <a:lnTo>
                      <a:pt x="50" y="46"/>
                    </a:lnTo>
                    <a:lnTo>
                      <a:pt x="44" y="48"/>
                    </a:lnTo>
                    <a:lnTo>
                      <a:pt x="39" y="50"/>
                    </a:lnTo>
                    <a:lnTo>
                      <a:pt x="34" y="53"/>
                    </a:lnTo>
                    <a:lnTo>
                      <a:pt x="29" y="53"/>
                    </a:lnTo>
                    <a:lnTo>
                      <a:pt x="21" y="50"/>
                    </a:lnTo>
                    <a:lnTo>
                      <a:pt x="12" y="48"/>
                    </a:lnTo>
                    <a:lnTo>
                      <a:pt x="4" y="44"/>
                    </a:lnTo>
                    <a:lnTo>
                      <a:pt x="0" y="43"/>
                    </a:lnTo>
                    <a:lnTo>
                      <a:pt x="25" y="29"/>
                    </a:lnTo>
                    <a:lnTo>
                      <a:pt x="50" y="5"/>
                    </a:lnTo>
                    <a:lnTo>
                      <a:pt x="79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11" name="Freeform 102"/>
              <p:cNvSpPr>
                <a:spLocks/>
              </p:cNvSpPr>
              <p:nvPr/>
            </p:nvSpPr>
            <p:spPr bwMode="auto">
              <a:xfrm>
                <a:off x="4516" y="1311"/>
                <a:ext cx="533" cy="289"/>
              </a:xfrm>
              <a:custGeom>
                <a:avLst/>
                <a:gdLst>
                  <a:gd name="T0" fmla="*/ 2 w 1065"/>
                  <a:gd name="T1" fmla="*/ 324 h 580"/>
                  <a:gd name="T2" fmla="*/ 0 w 1065"/>
                  <a:gd name="T3" fmla="*/ 293 h 580"/>
                  <a:gd name="T4" fmla="*/ 12 w 1065"/>
                  <a:gd name="T5" fmla="*/ 258 h 580"/>
                  <a:gd name="T6" fmla="*/ 14 w 1065"/>
                  <a:gd name="T7" fmla="*/ 236 h 580"/>
                  <a:gd name="T8" fmla="*/ 33 w 1065"/>
                  <a:gd name="T9" fmla="*/ 199 h 580"/>
                  <a:gd name="T10" fmla="*/ 72 w 1065"/>
                  <a:gd name="T11" fmla="*/ 152 h 580"/>
                  <a:gd name="T12" fmla="*/ 101 w 1065"/>
                  <a:gd name="T13" fmla="*/ 135 h 580"/>
                  <a:gd name="T14" fmla="*/ 141 w 1065"/>
                  <a:gd name="T15" fmla="*/ 118 h 580"/>
                  <a:gd name="T16" fmla="*/ 170 w 1065"/>
                  <a:gd name="T17" fmla="*/ 107 h 580"/>
                  <a:gd name="T18" fmla="*/ 209 w 1065"/>
                  <a:gd name="T19" fmla="*/ 97 h 580"/>
                  <a:gd name="T20" fmla="*/ 253 w 1065"/>
                  <a:gd name="T21" fmla="*/ 70 h 580"/>
                  <a:gd name="T22" fmla="*/ 291 w 1065"/>
                  <a:gd name="T23" fmla="*/ 46 h 580"/>
                  <a:gd name="T24" fmla="*/ 322 w 1065"/>
                  <a:gd name="T25" fmla="*/ 42 h 580"/>
                  <a:gd name="T26" fmla="*/ 354 w 1065"/>
                  <a:gd name="T27" fmla="*/ 34 h 580"/>
                  <a:gd name="T28" fmla="*/ 381 w 1065"/>
                  <a:gd name="T29" fmla="*/ 16 h 580"/>
                  <a:gd name="T30" fmla="*/ 413 w 1065"/>
                  <a:gd name="T31" fmla="*/ 11 h 580"/>
                  <a:gd name="T32" fmla="*/ 455 w 1065"/>
                  <a:gd name="T33" fmla="*/ 6 h 580"/>
                  <a:gd name="T34" fmla="*/ 500 w 1065"/>
                  <a:gd name="T35" fmla="*/ 9 h 580"/>
                  <a:gd name="T36" fmla="*/ 539 w 1065"/>
                  <a:gd name="T37" fmla="*/ 1 h 580"/>
                  <a:gd name="T38" fmla="*/ 579 w 1065"/>
                  <a:gd name="T39" fmla="*/ 6 h 580"/>
                  <a:gd name="T40" fmla="*/ 613 w 1065"/>
                  <a:gd name="T41" fmla="*/ 14 h 580"/>
                  <a:gd name="T42" fmla="*/ 655 w 1065"/>
                  <a:gd name="T43" fmla="*/ 19 h 580"/>
                  <a:gd name="T44" fmla="*/ 673 w 1065"/>
                  <a:gd name="T45" fmla="*/ 25 h 580"/>
                  <a:gd name="T46" fmla="*/ 712 w 1065"/>
                  <a:gd name="T47" fmla="*/ 30 h 580"/>
                  <a:gd name="T48" fmla="*/ 733 w 1065"/>
                  <a:gd name="T49" fmla="*/ 38 h 580"/>
                  <a:gd name="T50" fmla="*/ 776 w 1065"/>
                  <a:gd name="T51" fmla="*/ 40 h 580"/>
                  <a:gd name="T52" fmla="*/ 806 w 1065"/>
                  <a:gd name="T53" fmla="*/ 53 h 580"/>
                  <a:gd name="T54" fmla="*/ 831 w 1065"/>
                  <a:gd name="T55" fmla="*/ 57 h 580"/>
                  <a:gd name="T56" fmla="*/ 869 w 1065"/>
                  <a:gd name="T57" fmla="*/ 87 h 580"/>
                  <a:gd name="T58" fmla="*/ 889 w 1065"/>
                  <a:gd name="T59" fmla="*/ 119 h 580"/>
                  <a:gd name="T60" fmla="*/ 939 w 1065"/>
                  <a:gd name="T61" fmla="*/ 123 h 580"/>
                  <a:gd name="T62" fmla="*/ 961 w 1065"/>
                  <a:gd name="T63" fmla="*/ 156 h 580"/>
                  <a:gd name="T64" fmla="*/ 993 w 1065"/>
                  <a:gd name="T65" fmla="*/ 197 h 580"/>
                  <a:gd name="T66" fmla="*/ 1005 w 1065"/>
                  <a:gd name="T67" fmla="*/ 221 h 580"/>
                  <a:gd name="T68" fmla="*/ 1032 w 1065"/>
                  <a:gd name="T69" fmla="*/ 254 h 580"/>
                  <a:gd name="T70" fmla="*/ 1048 w 1065"/>
                  <a:gd name="T71" fmla="*/ 304 h 580"/>
                  <a:gd name="T72" fmla="*/ 1051 w 1065"/>
                  <a:gd name="T73" fmla="*/ 342 h 580"/>
                  <a:gd name="T74" fmla="*/ 1056 w 1065"/>
                  <a:gd name="T75" fmla="*/ 394 h 580"/>
                  <a:gd name="T76" fmla="*/ 1051 w 1065"/>
                  <a:gd name="T77" fmla="*/ 408 h 580"/>
                  <a:gd name="T78" fmla="*/ 1055 w 1065"/>
                  <a:gd name="T79" fmla="*/ 449 h 580"/>
                  <a:gd name="T80" fmla="*/ 1044 w 1065"/>
                  <a:gd name="T81" fmla="*/ 490 h 580"/>
                  <a:gd name="T82" fmla="*/ 1047 w 1065"/>
                  <a:gd name="T83" fmla="*/ 515 h 580"/>
                  <a:gd name="T84" fmla="*/ 1020 w 1065"/>
                  <a:gd name="T85" fmla="*/ 555 h 580"/>
                  <a:gd name="T86" fmla="*/ 1013 w 1065"/>
                  <a:gd name="T87" fmla="*/ 555 h 580"/>
                  <a:gd name="T88" fmla="*/ 979 w 1065"/>
                  <a:gd name="T89" fmla="*/ 540 h 580"/>
                  <a:gd name="T90" fmla="*/ 915 w 1065"/>
                  <a:gd name="T91" fmla="*/ 549 h 580"/>
                  <a:gd name="T92" fmla="*/ 865 w 1065"/>
                  <a:gd name="T93" fmla="*/ 577 h 580"/>
                  <a:gd name="T94" fmla="*/ 842 w 1065"/>
                  <a:gd name="T95" fmla="*/ 500 h 580"/>
                  <a:gd name="T96" fmla="*/ 795 w 1065"/>
                  <a:gd name="T97" fmla="*/ 398 h 580"/>
                  <a:gd name="T98" fmla="*/ 673 w 1065"/>
                  <a:gd name="T99" fmla="*/ 307 h 580"/>
                  <a:gd name="T100" fmla="*/ 519 w 1065"/>
                  <a:gd name="T101" fmla="*/ 289 h 580"/>
                  <a:gd name="T102" fmla="*/ 396 w 1065"/>
                  <a:gd name="T103" fmla="*/ 294 h 580"/>
                  <a:gd name="T104" fmla="*/ 194 w 1065"/>
                  <a:gd name="T105" fmla="*/ 334 h 580"/>
                  <a:gd name="T106" fmla="*/ 94 w 1065"/>
                  <a:gd name="T107" fmla="*/ 371 h 580"/>
                  <a:gd name="T108" fmla="*/ 49 w 1065"/>
                  <a:gd name="T109" fmla="*/ 405 h 580"/>
                  <a:gd name="T110" fmla="*/ 10 w 1065"/>
                  <a:gd name="T111" fmla="*/ 365 h 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65" h="580">
                    <a:moveTo>
                      <a:pt x="2" y="349"/>
                    </a:moveTo>
                    <a:lnTo>
                      <a:pt x="2" y="345"/>
                    </a:lnTo>
                    <a:lnTo>
                      <a:pt x="2" y="341"/>
                    </a:lnTo>
                    <a:lnTo>
                      <a:pt x="3" y="337"/>
                    </a:lnTo>
                    <a:lnTo>
                      <a:pt x="5" y="333"/>
                    </a:lnTo>
                    <a:lnTo>
                      <a:pt x="4" y="331"/>
                    </a:lnTo>
                    <a:lnTo>
                      <a:pt x="3" y="327"/>
                    </a:lnTo>
                    <a:lnTo>
                      <a:pt x="2" y="324"/>
                    </a:lnTo>
                    <a:lnTo>
                      <a:pt x="1" y="320"/>
                    </a:lnTo>
                    <a:lnTo>
                      <a:pt x="1" y="316"/>
                    </a:lnTo>
                    <a:lnTo>
                      <a:pt x="1" y="311"/>
                    </a:lnTo>
                    <a:lnTo>
                      <a:pt x="3" y="307"/>
                    </a:lnTo>
                    <a:lnTo>
                      <a:pt x="4" y="303"/>
                    </a:lnTo>
                    <a:lnTo>
                      <a:pt x="3" y="300"/>
                    </a:lnTo>
                    <a:lnTo>
                      <a:pt x="1" y="296"/>
                    </a:lnTo>
                    <a:lnTo>
                      <a:pt x="0" y="293"/>
                    </a:lnTo>
                    <a:lnTo>
                      <a:pt x="0" y="289"/>
                    </a:lnTo>
                    <a:lnTo>
                      <a:pt x="0" y="281"/>
                    </a:lnTo>
                    <a:lnTo>
                      <a:pt x="2" y="273"/>
                    </a:lnTo>
                    <a:lnTo>
                      <a:pt x="7" y="266"/>
                    </a:lnTo>
                    <a:lnTo>
                      <a:pt x="12" y="261"/>
                    </a:lnTo>
                    <a:lnTo>
                      <a:pt x="12" y="259"/>
                    </a:lnTo>
                    <a:lnTo>
                      <a:pt x="12" y="258"/>
                    </a:lnTo>
                    <a:lnTo>
                      <a:pt x="12" y="258"/>
                    </a:lnTo>
                    <a:lnTo>
                      <a:pt x="12" y="257"/>
                    </a:lnTo>
                    <a:lnTo>
                      <a:pt x="12" y="252"/>
                    </a:lnTo>
                    <a:lnTo>
                      <a:pt x="12" y="248"/>
                    </a:lnTo>
                    <a:lnTo>
                      <a:pt x="14" y="243"/>
                    </a:lnTo>
                    <a:lnTo>
                      <a:pt x="15" y="240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4" y="236"/>
                    </a:lnTo>
                    <a:lnTo>
                      <a:pt x="14" y="235"/>
                    </a:lnTo>
                    <a:lnTo>
                      <a:pt x="15" y="225"/>
                    </a:lnTo>
                    <a:lnTo>
                      <a:pt x="18" y="214"/>
                    </a:lnTo>
                    <a:lnTo>
                      <a:pt x="25" y="208"/>
                    </a:lnTo>
                    <a:lnTo>
                      <a:pt x="34" y="203"/>
                    </a:lnTo>
                    <a:lnTo>
                      <a:pt x="34" y="202"/>
                    </a:lnTo>
                    <a:lnTo>
                      <a:pt x="34" y="201"/>
                    </a:lnTo>
                    <a:lnTo>
                      <a:pt x="33" y="199"/>
                    </a:lnTo>
                    <a:lnTo>
                      <a:pt x="33" y="198"/>
                    </a:lnTo>
                    <a:lnTo>
                      <a:pt x="33" y="187"/>
                    </a:lnTo>
                    <a:lnTo>
                      <a:pt x="38" y="178"/>
                    </a:lnTo>
                    <a:lnTo>
                      <a:pt x="46" y="169"/>
                    </a:lnTo>
                    <a:lnTo>
                      <a:pt x="56" y="166"/>
                    </a:lnTo>
                    <a:lnTo>
                      <a:pt x="61" y="160"/>
                    </a:lnTo>
                    <a:lnTo>
                      <a:pt x="65" y="156"/>
                    </a:lnTo>
                    <a:lnTo>
                      <a:pt x="72" y="152"/>
                    </a:lnTo>
                    <a:lnTo>
                      <a:pt x="79" y="150"/>
                    </a:lnTo>
                    <a:lnTo>
                      <a:pt x="82" y="150"/>
                    </a:lnTo>
                    <a:lnTo>
                      <a:pt x="83" y="150"/>
                    </a:lnTo>
                    <a:lnTo>
                      <a:pt x="85" y="150"/>
                    </a:lnTo>
                    <a:lnTo>
                      <a:pt x="86" y="150"/>
                    </a:lnTo>
                    <a:lnTo>
                      <a:pt x="90" y="144"/>
                    </a:lnTo>
                    <a:lnTo>
                      <a:pt x="94" y="140"/>
                    </a:lnTo>
                    <a:lnTo>
                      <a:pt x="101" y="135"/>
                    </a:lnTo>
                    <a:lnTo>
                      <a:pt x="108" y="133"/>
                    </a:lnTo>
                    <a:lnTo>
                      <a:pt x="113" y="127"/>
                    </a:lnTo>
                    <a:lnTo>
                      <a:pt x="117" y="122"/>
                    </a:lnTo>
                    <a:lnTo>
                      <a:pt x="123" y="119"/>
                    </a:lnTo>
                    <a:lnTo>
                      <a:pt x="130" y="118"/>
                    </a:lnTo>
                    <a:lnTo>
                      <a:pt x="135" y="118"/>
                    </a:lnTo>
                    <a:lnTo>
                      <a:pt x="138" y="118"/>
                    </a:lnTo>
                    <a:lnTo>
                      <a:pt x="141" y="118"/>
                    </a:lnTo>
                    <a:lnTo>
                      <a:pt x="145" y="119"/>
                    </a:lnTo>
                    <a:lnTo>
                      <a:pt x="148" y="114"/>
                    </a:lnTo>
                    <a:lnTo>
                      <a:pt x="154" y="111"/>
                    </a:lnTo>
                    <a:lnTo>
                      <a:pt x="159" y="108"/>
                    </a:lnTo>
                    <a:lnTo>
                      <a:pt x="166" y="107"/>
                    </a:lnTo>
                    <a:lnTo>
                      <a:pt x="167" y="107"/>
                    </a:lnTo>
                    <a:lnTo>
                      <a:pt x="168" y="107"/>
                    </a:lnTo>
                    <a:lnTo>
                      <a:pt x="170" y="107"/>
                    </a:lnTo>
                    <a:lnTo>
                      <a:pt x="171" y="107"/>
                    </a:lnTo>
                    <a:lnTo>
                      <a:pt x="175" y="103"/>
                    </a:lnTo>
                    <a:lnTo>
                      <a:pt x="181" y="99"/>
                    </a:lnTo>
                    <a:lnTo>
                      <a:pt x="185" y="96"/>
                    </a:lnTo>
                    <a:lnTo>
                      <a:pt x="192" y="95"/>
                    </a:lnTo>
                    <a:lnTo>
                      <a:pt x="198" y="95"/>
                    </a:lnTo>
                    <a:lnTo>
                      <a:pt x="204" y="96"/>
                    </a:lnTo>
                    <a:lnTo>
                      <a:pt x="209" y="97"/>
                    </a:lnTo>
                    <a:lnTo>
                      <a:pt x="214" y="100"/>
                    </a:lnTo>
                    <a:lnTo>
                      <a:pt x="215" y="89"/>
                    </a:lnTo>
                    <a:lnTo>
                      <a:pt x="221" y="80"/>
                    </a:lnTo>
                    <a:lnTo>
                      <a:pt x="229" y="73"/>
                    </a:lnTo>
                    <a:lnTo>
                      <a:pt x="239" y="69"/>
                    </a:lnTo>
                    <a:lnTo>
                      <a:pt x="244" y="69"/>
                    </a:lnTo>
                    <a:lnTo>
                      <a:pt x="249" y="69"/>
                    </a:lnTo>
                    <a:lnTo>
                      <a:pt x="253" y="70"/>
                    </a:lnTo>
                    <a:lnTo>
                      <a:pt x="258" y="73"/>
                    </a:lnTo>
                    <a:lnTo>
                      <a:pt x="261" y="66"/>
                    </a:lnTo>
                    <a:lnTo>
                      <a:pt x="266" y="61"/>
                    </a:lnTo>
                    <a:lnTo>
                      <a:pt x="272" y="57"/>
                    </a:lnTo>
                    <a:lnTo>
                      <a:pt x="279" y="54"/>
                    </a:lnTo>
                    <a:lnTo>
                      <a:pt x="282" y="51"/>
                    </a:lnTo>
                    <a:lnTo>
                      <a:pt x="287" y="49"/>
                    </a:lnTo>
                    <a:lnTo>
                      <a:pt x="291" y="46"/>
                    </a:lnTo>
                    <a:lnTo>
                      <a:pt x="297" y="45"/>
                    </a:lnTo>
                    <a:lnTo>
                      <a:pt x="302" y="45"/>
                    </a:lnTo>
                    <a:lnTo>
                      <a:pt x="305" y="45"/>
                    </a:lnTo>
                    <a:lnTo>
                      <a:pt x="309" y="46"/>
                    </a:lnTo>
                    <a:lnTo>
                      <a:pt x="312" y="47"/>
                    </a:lnTo>
                    <a:lnTo>
                      <a:pt x="315" y="45"/>
                    </a:lnTo>
                    <a:lnTo>
                      <a:pt x="319" y="43"/>
                    </a:lnTo>
                    <a:lnTo>
                      <a:pt x="322" y="42"/>
                    </a:lnTo>
                    <a:lnTo>
                      <a:pt x="327" y="40"/>
                    </a:lnTo>
                    <a:lnTo>
                      <a:pt x="330" y="40"/>
                    </a:lnTo>
                    <a:lnTo>
                      <a:pt x="334" y="40"/>
                    </a:lnTo>
                    <a:lnTo>
                      <a:pt x="337" y="42"/>
                    </a:lnTo>
                    <a:lnTo>
                      <a:pt x="340" y="43"/>
                    </a:lnTo>
                    <a:lnTo>
                      <a:pt x="344" y="38"/>
                    </a:lnTo>
                    <a:lnTo>
                      <a:pt x="349" y="36"/>
                    </a:lnTo>
                    <a:lnTo>
                      <a:pt x="354" y="34"/>
                    </a:lnTo>
                    <a:lnTo>
                      <a:pt x="359" y="32"/>
                    </a:lnTo>
                    <a:lnTo>
                      <a:pt x="360" y="31"/>
                    </a:lnTo>
                    <a:lnTo>
                      <a:pt x="363" y="31"/>
                    </a:lnTo>
                    <a:lnTo>
                      <a:pt x="364" y="31"/>
                    </a:lnTo>
                    <a:lnTo>
                      <a:pt x="365" y="31"/>
                    </a:lnTo>
                    <a:lnTo>
                      <a:pt x="368" y="24"/>
                    </a:lnTo>
                    <a:lnTo>
                      <a:pt x="374" y="20"/>
                    </a:lnTo>
                    <a:lnTo>
                      <a:pt x="381" y="16"/>
                    </a:lnTo>
                    <a:lnTo>
                      <a:pt x="388" y="14"/>
                    </a:lnTo>
                    <a:lnTo>
                      <a:pt x="393" y="14"/>
                    </a:lnTo>
                    <a:lnTo>
                      <a:pt x="396" y="14"/>
                    </a:lnTo>
                    <a:lnTo>
                      <a:pt x="400" y="15"/>
                    </a:lnTo>
                    <a:lnTo>
                      <a:pt x="404" y="16"/>
                    </a:lnTo>
                    <a:lnTo>
                      <a:pt x="407" y="14"/>
                    </a:lnTo>
                    <a:lnTo>
                      <a:pt x="410" y="12"/>
                    </a:lnTo>
                    <a:lnTo>
                      <a:pt x="413" y="11"/>
                    </a:lnTo>
                    <a:lnTo>
                      <a:pt x="418" y="9"/>
                    </a:lnTo>
                    <a:lnTo>
                      <a:pt x="424" y="9"/>
                    </a:lnTo>
                    <a:lnTo>
                      <a:pt x="430" y="11"/>
                    </a:lnTo>
                    <a:lnTo>
                      <a:pt x="435" y="13"/>
                    </a:lnTo>
                    <a:lnTo>
                      <a:pt x="440" y="16"/>
                    </a:lnTo>
                    <a:lnTo>
                      <a:pt x="445" y="12"/>
                    </a:lnTo>
                    <a:lnTo>
                      <a:pt x="449" y="8"/>
                    </a:lnTo>
                    <a:lnTo>
                      <a:pt x="455" y="6"/>
                    </a:lnTo>
                    <a:lnTo>
                      <a:pt x="461" y="5"/>
                    </a:lnTo>
                    <a:lnTo>
                      <a:pt x="469" y="5"/>
                    </a:lnTo>
                    <a:lnTo>
                      <a:pt x="477" y="6"/>
                    </a:lnTo>
                    <a:lnTo>
                      <a:pt x="483" y="11"/>
                    </a:lnTo>
                    <a:lnTo>
                      <a:pt x="488" y="16"/>
                    </a:lnTo>
                    <a:lnTo>
                      <a:pt x="492" y="13"/>
                    </a:lnTo>
                    <a:lnTo>
                      <a:pt x="496" y="11"/>
                    </a:lnTo>
                    <a:lnTo>
                      <a:pt x="500" y="9"/>
                    </a:lnTo>
                    <a:lnTo>
                      <a:pt x="504" y="8"/>
                    </a:lnTo>
                    <a:lnTo>
                      <a:pt x="510" y="8"/>
                    </a:lnTo>
                    <a:lnTo>
                      <a:pt x="515" y="9"/>
                    </a:lnTo>
                    <a:lnTo>
                      <a:pt x="521" y="11"/>
                    </a:lnTo>
                    <a:lnTo>
                      <a:pt x="525" y="14"/>
                    </a:lnTo>
                    <a:lnTo>
                      <a:pt x="529" y="9"/>
                    </a:lnTo>
                    <a:lnTo>
                      <a:pt x="534" y="5"/>
                    </a:lnTo>
                    <a:lnTo>
                      <a:pt x="539" y="1"/>
                    </a:lnTo>
                    <a:lnTo>
                      <a:pt x="546" y="0"/>
                    </a:lnTo>
                    <a:lnTo>
                      <a:pt x="553" y="0"/>
                    </a:lnTo>
                    <a:lnTo>
                      <a:pt x="560" y="1"/>
                    </a:lnTo>
                    <a:lnTo>
                      <a:pt x="566" y="5"/>
                    </a:lnTo>
                    <a:lnTo>
                      <a:pt x="571" y="9"/>
                    </a:lnTo>
                    <a:lnTo>
                      <a:pt x="574" y="8"/>
                    </a:lnTo>
                    <a:lnTo>
                      <a:pt x="577" y="7"/>
                    </a:lnTo>
                    <a:lnTo>
                      <a:pt x="579" y="6"/>
                    </a:lnTo>
                    <a:lnTo>
                      <a:pt x="583" y="5"/>
                    </a:lnTo>
                    <a:lnTo>
                      <a:pt x="590" y="5"/>
                    </a:lnTo>
                    <a:lnTo>
                      <a:pt x="596" y="6"/>
                    </a:lnTo>
                    <a:lnTo>
                      <a:pt x="601" y="9"/>
                    </a:lnTo>
                    <a:lnTo>
                      <a:pt x="607" y="13"/>
                    </a:lnTo>
                    <a:lnTo>
                      <a:pt x="609" y="13"/>
                    </a:lnTo>
                    <a:lnTo>
                      <a:pt x="610" y="14"/>
                    </a:lnTo>
                    <a:lnTo>
                      <a:pt x="613" y="14"/>
                    </a:lnTo>
                    <a:lnTo>
                      <a:pt x="615" y="15"/>
                    </a:lnTo>
                    <a:lnTo>
                      <a:pt x="617" y="13"/>
                    </a:lnTo>
                    <a:lnTo>
                      <a:pt x="621" y="11"/>
                    </a:lnTo>
                    <a:lnTo>
                      <a:pt x="624" y="9"/>
                    </a:lnTo>
                    <a:lnTo>
                      <a:pt x="629" y="8"/>
                    </a:lnTo>
                    <a:lnTo>
                      <a:pt x="639" y="9"/>
                    </a:lnTo>
                    <a:lnTo>
                      <a:pt x="649" y="13"/>
                    </a:lnTo>
                    <a:lnTo>
                      <a:pt x="655" y="19"/>
                    </a:lnTo>
                    <a:lnTo>
                      <a:pt x="660" y="27"/>
                    </a:lnTo>
                    <a:lnTo>
                      <a:pt x="661" y="27"/>
                    </a:lnTo>
                    <a:lnTo>
                      <a:pt x="664" y="25"/>
                    </a:lnTo>
                    <a:lnTo>
                      <a:pt x="665" y="25"/>
                    </a:lnTo>
                    <a:lnTo>
                      <a:pt x="666" y="25"/>
                    </a:lnTo>
                    <a:lnTo>
                      <a:pt x="668" y="25"/>
                    </a:lnTo>
                    <a:lnTo>
                      <a:pt x="670" y="25"/>
                    </a:lnTo>
                    <a:lnTo>
                      <a:pt x="673" y="25"/>
                    </a:lnTo>
                    <a:lnTo>
                      <a:pt x="675" y="25"/>
                    </a:lnTo>
                    <a:lnTo>
                      <a:pt x="678" y="24"/>
                    </a:lnTo>
                    <a:lnTo>
                      <a:pt x="682" y="23"/>
                    </a:lnTo>
                    <a:lnTo>
                      <a:pt x="684" y="22"/>
                    </a:lnTo>
                    <a:lnTo>
                      <a:pt x="688" y="22"/>
                    </a:lnTo>
                    <a:lnTo>
                      <a:pt x="697" y="22"/>
                    </a:lnTo>
                    <a:lnTo>
                      <a:pt x="705" y="24"/>
                    </a:lnTo>
                    <a:lnTo>
                      <a:pt x="712" y="30"/>
                    </a:lnTo>
                    <a:lnTo>
                      <a:pt x="718" y="37"/>
                    </a:lnTo>
                    <a:lnTo>
                      <a:pt x="719" y="37"/>
                    </a:lnTo>
                    <a:lnTo>
                      <a:pt x="720" y="37"/>
                    </a:lnTo>
                    <a:lnTo>
                      <a:pt x="720" y="37"/>
                    </a:lnTo>
                    <a:lnTo>
                      <a:pt x="721" y="37"/>
                    </a:lnTo>
                    <a:lnTo>
                      <a:pt x="726" y="37"/>
                    </a:lnTo>
                    <a:lnTo>
                      <a:pt x="729" y="37"/>
                    </a:lnTo>
                    <a:lnTo>
                      <a:pt x="733" y="38"/>
                    </a:lnTo>
                    <a:lnTo>
                      <a:pt x="737" y="39"/>
                    </a:lnTo>
                    <a:lnTo>
                      <a:pt x="741" y="37"/>
                    </a:lnTo>
                    <a:lnTo>
                      <a:pt x="744" y="35"/>
                    </a:lnTo>
                    <a:lnTo>
                      <a:pt x="748" y="34"/>
                    </a:lnTo>
                    <a:lnTo>
                      <a:pt x="752" y="32"/>
                    </a:lnTo>
                    <a:lnTo>
                      <a:pt x="761" y="32"/>
                    </a:lnTo>
                    <a:lnTo>
                      <a:pt x="770" y="36"/>
                    </a:lnTo>
                    <a:lnTo>
                      <a:pt x="776" y="40"/>
                    </a:lnTo>
                    <a:lnTo>
                      <a:pt x="782" y="49"/>
                    </a:lnTo>
                    <a:lnTo>
                      <a:pt x="783" y="49"/>
                    </a:lnTo>
                    <a:lnTo>
                      <a:pt x="783" y="47"/>
                    </a:lnTo>
                    <a:lnTo>
                      <a:pt x="785" y="47"/>
                    </a:lnTo>
                    <a:lnTo>
                      <a:pt x="785" y="47"/>
                    </a:lnTo>
                    <a:lnTo>
                      <a:pt x="793" y="47"/>
                    </a:lnTo>
                    <a:lnTo>
                      <a:pt x="801" y="50"/>
                    </a:lnTo>
                    <a:lnTo>
                      <a:pt x="806" y="53"/>
                    </a:lnTo>
                    <a:lnTo>
                      <a:pt x="812" y="58"/>
                    </a:lnTo>
                    <a:lnTo>
                      <a:pt x="814" y="59"/>
                    </a:lnTo>
                    <a:lnTo>
                      <a:pt x="817" y="59"/>
                    </a:lnTo>
                    <a:lnTo>
                      <a:pt x="818" y="60"/>
                    </a:lnTo>
                    <a:lnTo>
                      <a:pt x="820" y="61"/>
                    </a:lnTo>
                    <a:lnTo>
                      <a:pt x="824" y="60"/>
                    </a:lnTo>
                    <a:lnTo>
                      <a:pt x="827" y="58"/>
                    </a:lnTo>
                    <a:lnTo>
                      <a:pt x="831" y="57"/>
                    </a:lnTo>
                    <a:lnTo>
                      <a:pt x="834" y="55"/>
                    </a:lnTo>
                    <a:lnTo>
                      <a:pt x="847" y="57"/>
                    </a:lnTo>
                    <a:lnTo>
                      <a:pt x="857" y="61"/>
                    </a:lnTo>
                    <a:lnTo>
                      <a:pt x="864" y="70"/>
                    </a:lnTo>
                    <a:lnTo>
                      <a:pt x="867" y="82"/>
                    </a:lnTo>
                    <a:lnTo>
                      <a:pt x="869" y="83"/>
                    </a:lnTo>
                    <a:lnTo>
                      <a:pt x="869" y="84"/>
                    </a:lnTo>
                    <a:lnTo>
                      <a:pt x="869" y="87"/>
                    </a:lnTo>
                    <a:lnTo>
                      <a:pt x="867" y="88"/>
                    </a:lnTo>
                    <a:lnTo>
                      <a:pt x="876" y="91"/>
                    </a:lnTo>
                    <a:lnTo>
                      <a:pt x="882" y="97"/>
                    </a:lnTo>
                    <a:lnTo>
                      <a:pt x="887" y="104"/>
                    </a:lnTo>
                    <a:lnTo>
                      <a:pt x="889" y="113"/>
                    </a:lnTo>
                    <a:lnTo>
                      <a:pt x="889" y="115"/>
                    </a:lnTo>
                    <a:lnTo>
                      <a:pt x="889" y="117"/>
                    </a:lnTo>
                    <a:lnTo>
                      <a:pt x="889" y="119"/>
                    </a:lnTo>
                    <a:lnTo>
                      <a:pt x="888" y="121"/>
                    </a:lnTo>
                    <a:lnTo>
                      <a:pt x="893" y="117"/>
                    </a:lnTo>
                    <a:lnTo>
                      <a:pt x="897" y="113"/>
                    </a:lnTo>
                    <a:lnTo>
                      <a:pt x="903" y="110"/>
                    </a:lnTo>
                    <a:lnTo>
                      <a:pt x="909" y="108"/>
                    </a:lnTo>
                    <a:lnTo>
                      <a:pt x="920" y="110"/>
                    </a:lnTo>
                    <a:lnTo>
                      <a:pt x="931" y="114"/>
                    </a:lnTo>
                    <a:lnTo>
                      <a:pt x="939" y="123"/>
                    </a:lnTo>
                    <a:lnTo>
                      <a:pt x="942" y="135"/>
                    </a:lnTo>
                    <a:lnTo>
                      <a:pt x="942" y="136"/>
                    </a:lnTo>
                    <a:lnTo>
                      <a:pt x="942" y="138"/>
                    </a:lnTo>
                    <a:lnTo>
                      <a:pt x="942" y="140"/>
                    </a:lnTo>
                    <a:lnTo>
                      <a:pt x="942" y="142"/>
                    </a:lnTo>
                    <a:lnTo>
                      <a:pt x="949" y="144"/>
                    </a:lnTo>
                    <a:lnTo>
                      <a:pt x="956" y="149"/>
                    </a:lnTo>
                    <a:lnTo>
                      <a:pt x="961" y="156"/>
                    </a:lnTo>
                    <a:lnTo>
                      <a:pt x="964" y="163"/>
                    </a:lnTo>
                    <a:lnTo>
                      <a:pt x="975" y="165"/>
                    </a:lnTo>
                    <a:lnTo>
                      <a:pt x="984" y="169"/>
                    </a:lnTo>
                    <a:lnTo>
                      <a:pt x="990" y="178"/>
                    </a:lnTo>
                    <a:lnTo>
                      <a:pt x="993" y="188"/>
                    </a:lnTo>
                    <a:lnTo>
                      <a:pt x="993" y="191"/>
                    </a:lnTo>
                    <a:lnTo>
                      <a:pt x="993" y="194"/>
                    </a:lnTo>
                    <a:lnTo>
                      <a:pt x="993" y="197"/>
                    </a:lnTo>
                    <a:lnTo>
                      <a:pt x="992" y="201"/>
                    </a:lnTo>
                    <a:lnTo>
                      <a:pt x="997" y="204"/>
                    </a:lnTo>
                    <a:lnTo>
                      <a:pt x="1000" y="209"/>
                    </a:lnTo>
                    <a:lnTo>
                      <a:pt x="1003" y="214"/>
                    </a:lnTo>
                    <a:lnTo>
                      <a:pt x="1005" y="220"/>
                    </a:lnTo>
                    <a:lnTo>
                      <a:pt x="1005" y="221"/>
                    </a:lnTo>
                    <a:lnTo>
                      <a:pt x="1005" y="221"/>
                    </a:lnTo>
                    <a:lnTo>
                      <a:pt x="1005" y="221"/>
                    </a:lnTo>
                    <a:lnTo>
                      <a:pt x="1005" y="222"/>
                    </a:lnTo>
                    <a:lnTo>
                      <a:pt x="1015" y="225"/>
                    </a:lnTo>
                    <a:lnTo>
                      <a:pt x="1023" y="231"/>
                    </a:lnTo>
                    <a:lnTo>
                      <a:pt x="1029" y="239"/>
                    </a:lnTo>
                    <a:lnTo>
                      <a:pt x="1032" y="248"/>
                    </a:lnTo>
                    <a:lnTo>
                      <a:pt x="1032" y="250"/>
                    </a:lnTo>
                    <a:lnTo>
                      <a:pt x="1032" y="252"/>
                    </a:lnTo>
                    <a:lnTo>
                      <a:pt x="1032" y="254"/>
                    </a:lnTo>
                    <a:lnTo>
                      <a:pt x="1032" y="256"/>
                    </a:lnTo>
                    <a:lnTo>
                      <a:pt x="1040" y="259"/>
                    </a:lnTo>
                    <a:lnTo>
                      <a:pt x="1047" y="265"/>
                    </a:lnTo>
                    <a:lnTo>
                      <a:pt x="1053" y="272"/>
                    </a:lnTo>
                    <a:lnTo>
                      <a:pt x="1055" y="281"/>
                    </a:lnTo>
                    <a:lnTo>
                      <a:pt x="1055" y="289"/>
                    </a:lnTo>
                    <a:lnTo>
                      <a:pt x="1053" y="297"/>
                    </a:lnTo>
                    <a:lnTo>
                      <a:pt x="1048" y="304"/>
                    </a:lnTo>
                    <a:lnTo>
                      <a:pt x="1043" y="310"/>
                    </a:lnTo>
                    <a:lnTo>
                      <a:pt x="1046" y="314"/>
                    </a:lnTo>
                    <a:lnTo>
                      <a:pt x="1048" y="318"/>
                    </a:lnTo>
                    <a:lnTo>
                      <a:pt x="1051" y="323"/>
                    </a:lnTo>
                    <a:lnTo>
                      <a:pt x="1052" y="327"/>
                    </a:lnTo>
                    <a:lnTo>
                      <a:pt x="1052" y="332"/>
                    </a:lnTo>
                    <a:lnTo>
                      <a:pt x="1052" y="338"/>
                    </a:lnTo>
                    <a:lnTo>
                      <a:pt x="1051" y="342"/>
                    </a:lnTo>
                    <a:lnTo>
                      <a:pt x="1048" y="347"/>
                    </a:lnTo>
                    <a:lnTo>
                      <a:pt x="1054" y="350"/>
                    </a:lnTo>
                    <a:lnTo>
                      <a:pt x="1059" y="356"/>
                    </a:lnTo>
                    <a:lnTo>
                      <a:pt x="1062" y="362"/>
                    </a:lnTo>
                    <a:lnTo>
                      <a:pt x="1065" y="370"/>
                    </a:lnTo>
                    <a:lnTo>
                      <a:pt x="1065" y="379"/>
                    </a:lnTo>
                    <a:lnTo>
                      <a:pt x="1062" y="387"/>
                    </a:lnTo>
                    <a:lnTo>
                      <a:pt x="1056" y="394"/>
                    </a:lnTo>
                    <a:lnTo>
                      <a:pt x="1048" y="400"/>
                    </a:lnTo>
                    <a:lnTo>
                      <a:pt x="1050" y="401"/>
                    </a:lnTo>
                    <a:lnTo>
                      <a:pt x="1050" y="402"/>
                    </a:lnTo>
                    <a:lnTo>
                      <a:pt x="1050" y="405"/>
                    </a:lnTo>
                    <a:lnTo>
                      <a:pt x="1050" y="406"/>
                    </a:lnTo>
                    <a:lnTo>
                      <a:pt x="1051" y="407"/>
                    </a:lnTo>
                    <a:lnTo>
                      <a:pt x="1051" y="407"/>
                    </a:lnTo>
                    <a:lnTo>
                      <a:pt x="1051" y="408"/>
                    </a:lnTo>
                    <a:lnTo>
                      <a:pt x="1051" y="409"/>
                    </a:lnTo>
                    <a:lnTo>
                      <a:pt x="1054" y="413"/>
                    </a:lnTo>
                    <a:lnTo>
                      <a:pt x="1056" y="417"/>
                    </a:lnTo>
                    <a:lnTo>
                      <a:pt x="1059" y="423"/>
                    </a:lnTo>
                    <a:lnTo>
                      <a:pt x="1060" y="428"/>
                    </a:lnTo>
                    <a:lnTo>
                      <a:pt x="1060" y="436"/>
                    </a:lnTo>
                    <a:lnTo>
                      <a:pt x="1059" y="443"/>
                    </a:lnTo>
                    <a:lnTo>
                      <a:pt x="1055" y="449"/>
                    </a:lnTo>
                    <a:lnTo>
                      <a:pt x="1050" y="455"/>
                    </a:lnTo>
                    <a:lnTo>
                      <a:pt x="1051" y="458"/>
                    </a:lnTo>
                    <a:lnTo>
                      <a:pt x="1052" y="460"/>
                    </a:lnTo>
                    <a:lnTo>
                      <a:pt x="1053" y="463"/>
                    </a:lnTo>
                    <a:lnTo>
                      <a:pt x="1053" y="466"/>
                    </a:lnTo>
                    <a:lnTo>
                      <a:pt x="1053" y="475"/>
                    </a:lnTo>
                    <a:lnTo>
                      <a:pt x="1050" y="483"/>
                    </a:lnTo>
                    <a:lnTo>
                      <a:pt x="1044" y="490"/>
                    </a:lnTo>
                    <a:lnTo>
                      <a:pt x="1037" y="496"/>
                    </a:lnTo>
                    <a:lnTo>
                      <a:pt x="1037" y="497"/>
                    </a:lnTo>
                    <a:lnTo>
                      <a:pt x="1037" y="498"/>
                    </a:lnTo>
                    <a:lnTo>
                      <a:pt x="1036" y="500"/>
                    </a:lnTo>
                    <a:lnTo>
                      <a:pt x="1036" y="501"/>
                    </a:lnTo>
                    <a:lnTo>
                      <a:pt x="1040" y="505"/>
                    </a:lnTo>
                    <a:lnTo>
                      <a:pt x="1044" y="509"/>
                    </a:lnTo>
                    <a:lnTo>
                      <a:pt x="1047" y="515"/>
                    </a:lnTo>
                    <a:lnTo>
                      <a:pt x="1048" y="521"/>
                    </a:lnTo>
                    <a:lnTo>
                      <a:pt x="1047" y="534"/>
                    </a:lnTo>
                    <a:lnTo>
                      <a:pt x="1043" y="544"/>
                    </a:lnTo>
                    <a:lnTo>
                      <a:pt x="1033" y="552"/>
                    </a:lnTo>
                    <a:lnTo>
                      <a:pt x="1022" y="555"/>
                    </a:lnTo>
                    <a:lnTo>
                      <a:pt x="1021" y="555"/>
                    </a:lnTo>
                    <a:lnTo>
                      <a:pt x="1021" y="555"/>
                    </a:lnTo>
                    <a:lnTo>
                      <a:pt x="1020" y="555"/>
                    </a:lnTo>
                    <a:lnTo>
                      <a:pt x="1018" y="555"/>
                    </a:lnTo>
                    <a:lnTo>
                      <a:pt x="1017" y="557"/>
                    </a:lnTo>
                    <a:lnTo>
                      <a:pt x="1017" y="557"/>
                    </a:lnTo>
                    <a:lnTo>
                      <a:pt x="1017" y="558"/>
                    </a:lnTo>
                    <a:lnTo>
                      <a:pt x="1017" y="558"/>
                    </a:lnTo>
                    <a:lnTo>
                      <a:pt x="1016" y="557"/>
                    </a:lnTo>
                    <a:lnTo>
                      <a:pt x="1015" y="555"/>
                    </a:lnTo>
                    <a:lnTo>
                      <a:pt x="1013" y="555"/>
                    </a:lnTo>
                    <a:lnTo>
                      <a:pt x="1012" y="554"/>
                    </a:lnTo>
                    <a:lnTo>
                      <a:pt x="1008" y="553"/>
                    </a:lnTo>
                    <a:lnTo>
                      <a:pt x="1005" y="552"/>
                    </a:lnTo>
                    <a:lnTo>
                      <a:pt x="1001" y="550"/>
                    </a:lnTo>
                    <a:lnTo>
                      <a:pt x="998" y="546"/>
                    </a:lnTo>
                    <a:lnTo>
                      <a:pt x="992" y="544"/>
                    </a:lnTo>
                    <a:lnTo>
                      <a:pt x="985" y="542"/>
                    </a:lnTo>
                    <a:lnTo>
                      <a:pt x="979" y="540"/>
                    </a:lnTo>
                    <a:lnTo>
                      <a:pt x="972" y="539"/>
                    </a:lnTo>
                    <a:lnTo>
                      <a:pt x="964" y="538"/>
                    </a:lnTo>
                    <a:lnTo>
                      <a:pt x="957" y="537"/>
                    </a:lnTo>
                    <a:lnTo>
                      <a:pt x="950" y="536"/>
                    </a:lnTo>
                    <a:lnTo>
                      <a:pt x="944" y="536"/>
                    </a:lnTo>
                    <a:lnTo>
                      <a:pt x="933" y="538"/>
                    </a:lnTo>
                    <a:lnTo>
                      <a:pt x="924" y="542"/>
                    </a:lnTo>
                    <a:lnTo>
                      <a:pt x="915" y="549"/>
                    </a:lnTo>
                    <a:lnTo>
                      <a:pt x="906" y="554"/>
                    </a:lnTo>
                    <a:lnTo>
                      <a:pt x="899" y="561"/>
                    </a:lnTo>
                    <a:lnTo>
                      <a:pt x="893" y="567"/>
                    </a:lnTo>
                    <a:lnTo>
                      <a:pt x="889" y="572"/>
                    </a:lnTo>
                    <a:lnTo>
                      <a:pt x="888" y="573"/>
                    </a:lnTo>
                    <a:lnTo>
                      <a:pt x="882" y="575"/>
                    </a:lnTo>
                    <a:lnTo>
                      <a:pt x="874" y="576"/>
                    </a:lnTo>
                    <a:lnTo>
                      <a:pt x="865" y="577"/>
                    </a:lnTo>
                    <a:lnTo>
                      <a:pt x="856" y="578"/>
                    </a:lnTo>
                    <a:lnTo>
                      <a:pt x="848" y="578"/>
                    </a:lnTo>
                    <a:lnTo>
                      <a:pt x="841" y="580"/>
                    </a:lnTo>
                    <a:lnTo>
                      <a:pt x="836" y="580"/>
                    </a:lnTo>
                    <a:lnTo>
                      <a:pt x="834" y="580"/>
                    </a:lnTo>
                    <a:lnTo>
                      <a:pt x="839" y="540"/>
                    </a:lnTo>
                    <a:lnTo>
                      <a:pt x="842" y="521"/>
                    </a:lnTo>
                    <a:lnTo>
                      <a:pt x="842" y="500"/>
                    </a:lnTo>
                    <a:lnTo>
                      <a:pt x="839" y="478"/>
                    </a:lnTo>
                    <a:lnTo>
                      <a:pt x="834" y="459"/>
                    </a:lnTo>
                    <a:lnTo>
                      <a:pt x="827" y="441"/>
                    </a:lnTo>
                    <a:lnTo>
                      <a:pt x="820" y="426"/>
                    </a:lnTo>
                    <a:lnTo>
                      <a:pt x="814" y="415"/>
                    </a:lnTo>
                    <a:lnTo>
                      <a:pt x="809" y="409"/>
                    </a:lnTo>
                    <a:lnTo>
                      <a:pt x="803" y="405"/>
                    </a:lnTo>
                    <a:lnTo>
                      <a:pt x="795" y="398"/>
                    </a:lnTo>
                    <a:lnTo>
                      <a:pt x="783" y="387"/>
                    </a:lnTo>
                    <a:lnTo>
                      <a:pt x="770" y="376"/>
                    </a:lnTo>
                    <a:lnTo>
                      <a:pt x="753" y="362"/>
                    </a:lnTo>
                    <a:lnTo>
                      <a:pt x="736" y="348"/>
                    </a:lnTo>
                    <a:lnTo>
                      <a:pt x="717" y="332"/>
                    </a:lnTo>
                    <a:lnTo>
                      <a:pt x="696" y="317"/>
                    </a:lnTo>
                    <a:lnTo>
                      <a:pt x="687" y="311"/>
                    </a:lnTo>
                    <a:lnTo>
                      <a:pt x="673" y="307"/>
                    </a:lnTo>
                    <a:lnTo>
                      <a:pt x="658" y="303"/>
                    </a:lnTo>
                    <a:lnTo>
                      <a:pt x="640" y="300"/>
                    </a:lnTo>
                    <a:lnTo>
                      <a:pt x="621" y="296"/>
                    </a:lnTo>
                    <a:lnTo>
                      <a:pt x="600" y="294"/>
                    </a:lnTo>
                    <a:lnTo>
                      <a:pt x="579" y="293"/>
                    </a:lnTo>
                    <a:lnTo>
                      <a:pt x="559" y="290"/>
                    </a:lnTo>
                    <a:lnTo>
                      <a:pt x="538" y="289"/>
                    </a:lnTo>
                    <a:lnTo>
                      <a:pt x="519" y="289"/>
                    </a:lnTo>
                    <a:lnTo>
                      <a:pt x="501" y="288"/>
                    </a:lnTo>
                    <a:lnTo>
                      <a:pt x="486" y="288"/>
                    </a:lnTo>
                    <a:lnTo>
                      <a:pt x="472" y="288"/>
                    </a:lnTo>
                    <a:lnTo>
                      <a:pt x="463" y="288"/>
                    </a:lnTo>
                    <a:lnTo>
                      <a:pt x="456" y="288"/>
                    </a:lnTo>
                    <a:lnTo>
                      <a:pt x="454" y="288"/>
                    </a:lnTo>
                    <a:lnTo>
                      <a:pt x="425" y="290"/>
                    </a:lnTo>
                    <a:lnTo>
                      <a:pt x="396" y="294"/>
                    </a:lnTo>
                    <a:lnTo>
                      <a:pt x="368" y="297"/>
                    </a:lnTo>
                    <a:lnTo>
                      <a:pt x="341" y="302"/>
                    </a:lnTo>
                    <a:lnTo>
                      <a:pt x="314" y="307"/>
                    </a:lnTo>
                    <a:lnTo>
                      <a:pt x="289" y="312"/>
                    </a:lnTo>
                    <a:lnTo>
                      <a:pt x="264" y="317"/>
                    </a:lnTo>
                    <a:lnTo>
                      <a:pt x="239" y="323"/>
                    </a:lnTo>
                    <a:lnTo>
                      <a:pt x="216" y="328"/>
                    </a:lnTo>
                    <a:lnTo>
                      <a:pt x="194" y="334"/>
                    </a:lnTo>
                    <a:lnTo>
                      <a:pt x="174" y="340"/>
                    </a:lnTo>
                    <a:lnTo>
                      <a:pt x="154" y="346"/>
                    </a:lnTo>
                    <a:lnTo>
                      <a:pt x="136" y="352"/>
                    </a:lnTo>
                    <a:lnTo>
                      <a:pt x="120" y="356"/>
                    </a:lnTo>
                    <a:lnTo>
                      <a:pt x="105" y="361"/>
                    </a:lnTo>
                    <a:lnTo>
                      <a:pt x="92" y="365"/>
                    </a:lnTo>
                    <a:lnTo>
                      <a:pt x="93" y="368"/>
                    </a:lnTo>
                    <a:lnTo>
                      <a:pt x="94" y="371"/>
                    </a:lnTo>
                    <a:lnTo>
                      <a:pt x="94" y="373"/>
                    </a:lnTo>
                    <a:lnTo>
                      <a:pt x="95" y="377"/>
                    </a:lnTo>
                    <a:lnTo>
                      <a:pt x="94" y="388"/>
                    </a:lnTo>
                    <a:lnTo>
                      <a:pt x="90" y="399"/>
                    </a:lnTo>
                    <a:lnTo>
                      <a:pt x="80" y="407"/>
                    </a:lnTo>
                    <a:lnTo>
                      <a:pt x="69" y="410"/>
                    </a:lnTo>
                    <a:lnTo>
                      <a:pt x="58" y="409"/>
                    </a:lnTo>
                    <a:lnTo>
                      <a:pt x="49" y="405"/>
                    </a:lnTo>
                    <a:lnTo>
                      <a:pt x="41" y="399"/>
                    </a:lnTo>
                    <a:lnTo>
                      <a:pt x="37" y="390"/>
                    </a:lnTo>
                    <a:lnTo>
                      <a:pt x="32" y="386"/>
                    </a:lnTo>
                    <a:lnTo>
                      <a:pt x="29" y="383"/>
                    </a:lnTo>
                    <a:lnTo>
                      <a:pt x="26" y="379"/>
                    </a:lnTo>
                    <a:lnTo>
                      <a:pt x="24" y="375"/>
                    </a:lnTo>
                    <a:lnTo>
                      <a:pt x="16" y="371"/>
                    </a:lnTo>
                    <a:lnTo>
                      <a:pt x="10" y="365"/>
                    </a:lnTo>
                    <a:lnTo>
                      <a:pt x="4" y="358"/>
                    </a:lnTo>
                    <a:lnTo>
                      <a:pt x="2" y="34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12" name="Freeform 103"/>
              <p:cNvSpPr>
                <a:spLocks/>
              </p:cNvSpPr>
              <p:nvPr/>
            </p:nvSpPr>
            <p:spPr bwMode="auto">
              <a:xfrm>
                <a:off x="4644" y="1766"/>
                <a:ext cx="105" cy="42"/>
              </a:xfrm>
              <a:custGeom>
                <a:avLst/>
                <a:gdLst>
                  <a:gd name="T0" fmla="*/ 2 w 208"/>
                  <a:gd name="T1" fmla="*/ 42 h 85"/>
                  <a:gd name="T2" fmla="*/ 10 w 208"/>
                  <a:gd name="T3" fmla="*/ 51 h 85"/>
                  <a:gd name="T4" fmla="*/ 19 w 208"/>
                  <a:gd name="T5" fmla="*/ 59 h 85"/>
                  <a:gd name="T6" fmla="*/ 28 w 208"/>
                  <a:gd name="T7" fmla="*/ 67 h 85"/>
                  <a:gd name="T8" fmla="*/ 39 w 208"/>
                  <a:gd name="T9" fmla="*/ 73 h 85"/>
                  <a:gd name="T10" fmla="*/ 50 w 208"/>
                  <a:gd name="T11" fmla="*/ 77 h 85"/>
                  <a:gd name="T12" fmla="*/ 64 w 208"/>
                  <a:gd name="T13" fmla="*/ 81 h 85"/>
                  <a:gd name="T14" fmla="*/ 80 w 208"/>
                  <a:gd name="T15" fmla="*/ 84 h 85"/>
                  <a:gd name="T16" fmla="*/ 100 w 208"/>
                  <a:gd name="T17" fmla="*/ 85 h 85"/>
                  <a:gd name="T18" fmla="*/ 119 w 208"/>
                  <a:gd name="T19" fmla="*/ 85 h 85"/>
                  <a:gd name="T20" fmla="*/ 137 w 208"/>
                  <a:gd name="T21" fmla="*/ 84 h 85"/>
                  <a:gd name="T22" fmla="*/ 153 w 208"/>
                  <a:gd name="T23" fmla="*/ 82 h 85"/>
                  <a:gd name="T24" fmla="*/ 167 w 208"/>
                  <a:gd name="T25" fmla="*/ 77 h 85"/>
                  <a:gd name="T26" fmla="*/ 179 w 208"/>
                  <a:gd name="T27" fmla="*/ 72 h 85"/>
                  <a:gd name="T28" fmla="*/ 190 w 208"/>
                  <a:gd name="T29" fmla="*/ 66 h 85"/>
                  <a:gd name="T30" fmla="*/ 198 w 208"/>
                  <a:gd name="T31" fmla="*/ 58 h 85"/>
                  <a:gd name="T32" fmla="*/ 206 w 208"/>
                  <a:gd name="T33" fmla="*/ 49 h 85"/>
                  <a:gd name="T34" fmla="*/ 208 w 208"/>
                  <a:gd name="T35" fmla="*/ 41 h 85"/>
                  <a:gd name="T36" fmla="*/ 204 w 208"/>
                  <a:gd name="T37" fmla="*/ 34 h 85"/>
                  <a:gd name="T38" fmla="*/ 194 w 208"/>
                  <a:gd name="T39" fmla="*/ 26 h 85"/>
                  <a:gd name="T40" fmla="*/ 180 w 208"/>
                  <a:gd name="T41" fmla="*/ 18 h 85"/>
                  <a:gd name="T42" fmla="*/ 163 w 208"/>
                  <a:gd name="T43" fmla="*/ 12 h 85"/>
                  <a:gd name="T44" fmla="*/ 145 w 208"/>
                  <a:gd name="T45" fmla="*/ 6 h 85"/>
                  <a:gd name="T46" fmla="*/ 123 w 208"/>
                  <a:gd name="T47" fmla="*/ 3 h 85"/>
                  <a:gd name="T48" fmla="*/ 102 w 208"/>
                  <a:gd name="T49" fmla="*/ 0 h 85"/>
                  <a:gd name="T50" fmla="*/ 81 w 208"/>
                  <a:gd name="T51" fmla="*/ 0 h 85"/>
                  <a:gd name="T52" fmla="*/ 61 w 208"/>
                  <a:gd name="T53" fmla="*/ 3 h 85"/>
                  <a:gd name="T54" fmla="*/ 41 w 208"/>
                  <a:gd name="T55" fmla="*/ 7 h 85"/>
                  <a:gd name="T56" fmla="*/ 25 w 208"/>
                  <a:gd name="T57" fmla="*/ 13 h 85"/>
                  <a:gd name="T58" fmla="*/ 11 w 208"/>
                  <a:gd name="T59" fmla="*/ 20 h 85"/>
                  <a:gd name="T60" fmla="*/ 3 w 208"/>
                  <a:gd name="T61" fmla="*/ 27 h 85"/>
                  <a:gd name="T62" fmla="*/ 0 w 208"/>
                  <a:gd name="T63" fmla="*/ 34 h 85"/>
                  <a:gd name="T64" fmla="*/ 2 w 208"/>
                  <a:gd name="T65" fmla="*/ 42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8" h="85">
                    <a:moveTo>
                      <a:pt x="2" y="42"/>
                    </a:moveTo>
                    <a:lnTo>
                      <a:pt x="10" y="51"/>
                    </a:lnTo>
                    <a:lnTo>
                      <a:pt x="19" y="59"/>
                    </a:lnTo>
                    <a:lnTo>
                      <a:pt x="28" y="67"/>
                    </a:lnTo>
                    <a:lnTo>
                      <a:pt x="39" y="73"/>
                    </a:lnTo>
                    <a:lnTo>
                      <a:pt x="50" y="77"/>
                    </a:lnTo>
                    <a:lnTo>
                      <a:pt x="64" y="81"/>
                    </a:lnTo>
                    <a:lnTo>
                      <a:pt x="80" y="84"/>
                    </a:lnTo>
                    <a:lnTo>
                      <a:pt x="100" y="85"/>
                    </a:lnTo>
                    <a:lnTo>
                      <a:pt x="119" y="85"/>
                    </a:lnTo>
                    <a:lnTo>
                      <a:pt x="137" y="84"/>
                    </a:lnTo>
                    <a:lnTo>
                      <a:pt x="153" y="82"/>
                    </a:lnTo>
                    <a:lnTo>
                      <a:pt x="167" y="77"/>
                    </a:lnTo>
                    <a:lnTo>
                      <a:pt x="179" y="72"/>
                    </a:lnTo>
                    <a:lnTo>
                      <a:pt x="190" y="66"/>
                    </a:lnTo>
                    <a:lnTo>
                      <a:pt x="198" y="58"/>
                    </a:lnTo>
                    <a:lnTo>
                      <a:pt x="206" y="49"/>
                    </a:lnTo>
                    <a:lnTo>
                      <a:pt x="208" y="41"/>
                    </a:lnTo>
                    <a:lnTo>
                      <a:pt x="204" y="34"/>
                    </a:lnTo>
                    <a:lnTo>
                      <a:pt x="194" y="26"/>
                    </a:lnTo>
                    <a:lnTo>
                      <a:pt x="180" y="18"/>
                    </a:lnTo>
                    <a:lnTo>
                      <a:pt x="163" y="12"/>
                    </a:lnTo>
                    <a:lnTo>
                      <a:pt x="145" y="6"/>
                    </a:lnTo>
                    <a:lnTo>
                      <a:pt x="123" y="3"/>
                    </a:lnTo>
                    <a:lnTo>
                      <a:pt x="102" y="0"/>
                    </a:lnTo>
                    <a:lnTo>
                      <a:pt x="81" y="0"/>
                    </a:lnTo>
                    <a:lnTo>
                      <a:pt x="61" y="3"/>
                    </a:lnTo>
                    <a:lnTo>
                      <a:pt x="41" y="7"/>
                    </a:lnTo>
                    <a:lnTo>
                      <a:pt x="25" y="13"/>
                    </a:lnTo>
                    <a:lnTo>
                      <a:pt x="11" y="20"/>
                    </a:lnTo>
                    <a:lnTo>
                      <a:pt x="3" y="27"/>
                    </a:lnTo>
                    <a:lnTo>
                      <a:pt x="0" y="34"/>
                    </a:lnTo>
                    <a:lnTo>
                      <a:pt x="2" y="42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13" name="Freeform 104"/>
              <p:cNvSpPr>
                <a:spLocks/>
              </p:cNvSpPr>
              <p:nvPr/>
            </p:nvSpPr>
            <p:spPr bwMode="auto">
              <a:xfrm>
                <a:off x="4660" y="1766"/>
                <a:ext cx="56" cy="20"/>
              </a:xfrm>
              <a:custGeom>
                <a:avLst/>
                <a:gdLst>
                  <a:gd name="T0" fmla="*/ 110 w 113"/>
                  <a:gd name="T1" fmla="*/ 0 h 41"/>
                  <a:gd name="T2" fmla="*/ 108 w 113"/>
                  <a:gd name="T3" fmla="*/ 2 h 41"/>
                  <a:gd name="T4" fmla="*/ 102 w 113"/>
                  <a:gd name="T5" fmla="*/ 6 h 41"/>
                  <a:gd name="T6" fmla="*/ 93 w 113"/>
                  <a:gd name="T7" fmla="*/ 11 h 41"/>
                  <a:gd name="T8" fmla="*/ 81 w 113"/>
                  <a:gd name="T9" fmla="*/ 15 h 41"/>
                  <a:gd name="T10" fmla="*/ 65 w 113"/>
                  <a:gd name="T11" fmla="*/ 19 h 41"/>
                  <a:gd name="T12" fmla="*/ 46 w 113"/>
                  <a:gd name="T13" fmla="*/ 20 h 41"/>
                  <a:gd name="T14" fmla="*/ 24 w 113"/>
                  <a:gd name="T15" fmla="*/ 17 h 41"/>
                  <a:gd name="T16" fmla="*/ 0 w 113"/>
                  <a:gd name="T17" fmla="*/ 8 h 41"/>
                  <a:gd name="T18" fmla="*/ 1 w 113"/>
                  <a:gd name="T19" fmla="*/ 11 h 41"/>
                  <a:gd name="T20" fmla="*/ 5 w 113"/>
                  <a:gd name="T21" fmla="*/ 18 h 41"/>
                  <a:gd name="T22" fmla="*/ 13 w 113"/>
                  <a:gd name="T23" fmla="*/ 27 h 41"/>
                  <a:gd name="T24" fmla="*/ 25 w 113"/>
                  <a:gd name="T25" fmla="*/ 34 h 41"/>
                  <a:gd name="T26" fmla="*/ 41 w 113"/>
                  <a:gd name="T27" fmla="*/ 40 h 41"/>
                  <a:gd name="T28" fmla="*/ 61 w 113"/>
                  <a:gd name="T29" fmla="*/ 41 h 41"/>
                  <a:gd name="T30" fmla="*/ 84 w 113"/>
                  <a:gd name="T31" fmla="*/ 34 h 41"/>
                  <a:gd name="T32" fmla="*/ 113 w 113"/>
                  <a:gd name="T33" fmla="*/ 19 h 41"/>
                  <a:gd name="T34" fmla="*/ 110 w 113"/>
                  <a:gd name="T3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3" h="41">
                    <a:moveTo>
                      <a:pt x="110" y="0"/>
                    </a:moveTo>
                    <a:lnTo>
                      <a:pt x="108" y="2"/>
                    </a:lnTo>
                    <a:lnTo>
                      <a:pt x="102" y="6"/>
                    </a:lnTo>
                    <a:lnTo>
                      <a:pt x="93" y="11"/>
                    </a:lnTo>
                    <a:lnTo>
                      <a:pt x="81" y="15"/>
                    </a:lnTo>
                    <a:lnTo>
                      <a:pt x="65" y="19"/>
                    </a:lnTo>
                    <a:lnTo>
                      <a:pt x="46" y="20"/>
                    </a:lnTo>
                    <a:lnTo>
                      <a:pt x="24" y="17"/>
                    </a:lnTo>
                    <a:lnTo>
                      <a:pt x="0" y="8"/>
                    </a:lnTo>
                    <a:lnTo>
                      <a:pt x="1" y="11"/>
                    </a:lnTo>
                    <a:lnTo>
                      <a:pt x="5" y="18"/>
                    </a:lnTo>
                    <a:lnTo>
                      <a:pt x="13" y="27"/>
                    </a:lnTo>
                    <a:lnTo>
                      <a:pt x="25" y="34"/>
                    </a:lnTo>
                    <a:lnTo>
                      <a:pt x="41" y="40"/>
                    </a:lnTo>
                    <a:lnTo>
                      <a:pt x="61" y="41"/>
                    </a:lnTo>
                    <a:lnTo>
                      <a:pt x="84" y="34"/>
                    </a:lnTo>
                    <a:lnTo>
                      <a:pt x="113" y="19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14" name="Freeform 105"/>
              <p:cNvSpPr>
                <a:spLocks/>
              </p:cNvSpPr>
              <p:nvPr/>
            </p:nvSpPr>
            <p:spPr bwMode="auto">
              <a:xfrm>
                <a:off x="4779" y="1614"/>
                <a:ext cx="18" cy="32"/>
              </a:xfrm>
              <a:custGeom>
                <a:avLst/>
                <a:gdLst>
                  <a:gd name="T0" fmla="*/ 0 w 37"/>
                  <a:gd name="T1" fmla="*/ 36 h 66"/>
                  <a:gd name="T2" fmla="*/ 4 w 37"/>
                  <a:gd name="T3" fmla="*/ 48 h 66"/>
                  <a:gd name="T4" fmla="*/ 8 w 37"/>
                  <a:gd name="T5" fmla="*/ 58 h 66"/>
                  <a:gd name="T6" fmla="*/ 15 w 37"/>
                  <a:gd name="T7" fmla="*/ 65 h 66"/>
                  <a:gd name="T8" fmla="*/ 23 w 37"/>
                  <a:gd name="T9" fmla="*/ 66 h 66"/>
                  <a:gd name="T10" fmla="*/ 30 w 37"/>
                  <a:gd name="T11" fmla="*/ 62 h 66"/>
                  <a:gd name="T12" fmla="*/ 35 w 37"/>
                  <a:gd name="T13" fmla="*/ 54 h 66"/>
                  <a:gd name="T14" fmla="*/ 37 w 37"/>
                  <a:gd name="T15" fmla="*/ 44 h 66"/>
                  <a:gd name="T16" fmla="*/ 37 w 37"/>
                  <a:gd name="T17" fmla="*/ 31 h 66"/>
                  <a:gd name="T18" fmla="*/ 33 w 37"/>
                  <a:gd name="T19" fmla="*/ 19 h 66"/>
                  <a:gd name="T20" fmla="*/ 29 w 37"/>
                  <a:gd name="T21" fmla="*/ 8 h 66"/>
                  <a:gd name="T22" fmla="*/ 22 w 37"/>
                  <a:gd name="T23" fmla="*/ 2 h 66"/>
                  <a:gd name="T24" fmla="*/ 14 w 37"/>
                  <a:gd name="T25" fmla="*/ 0 h 66"/>
                  <a:gd name="T26" fmla="*/ 7 w 37"/>
                  <a:gd name="T27" fmla="*/ 4 h 66"/>
                  <a:gd name="T28" fmla="*/ 2 w 37"/>
                  <a:gd name="T29" fmla="*/ 12 h 66"/>
                  <a:gd name="T30" fmla="*/ 0 w 37"/>
                  <a:gd name="T31" fmla="*/ 23 h 66"/>
                  <a:gd name="T32" fmla="*/ 0 w 37"/>
                  <a:gd name="T33" fmla="*/ 3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" h="66">
                    <a:moveTo>
                      <a:pt x="0" y="36"/>
                    </a:moveTo>
                    <a:lnTo>
                      <a:pt x="4" y="48"/>
                    </a:lnTo>
                    <a:lnTo>
                      <a:pt x="8" y="58"/>
                    </a:lnTo>
                    <a:lnTo>
                      <a:pt x="15" y="65"/>
                    </a:lnTo>
                    <a:lnTo>
                      <a:pt x="23" y="66"/>
                    </a:lnTo>
                    <a:lnTo>
                      <a:pt x="30" y="62"/>
                    </a:lnTo>
                    <a:lnTo>
                      <a:pt x="35" y="54"/>
                    </a:lnTo>
                    <a:lnTo>
                      <a:pt x="37" y="44"/>
                    </a:lnTo>
                    <a:lnTo>
                      <a:pt x="37" y="31"/>
                    </a:lnTo>
                    <a:lnTo>
                      <a:pt x="33" y="19"/>
                    </a:lnTo>
                    <a:lnTo>
                      <a:pt x="29" y="8"/>
                    </a:lnTo>
                    <a:lnTo>
                      <a:pt x="22" y="2"/>
                    </a:lnTo>
                    <a:lnTo>
                      <a:pt x="14" y="0"/>
                    </a:lnTo>
                    <a:lnTo>
                      <a:pt x="7" y="4"/>
                    </a:lnTo>
                    <a:lnTo>
                      <a:pt x="2" y="12"/>
                    </a:lnTo>
                    <a:lnTo>
                      <a:pt x="0" y="23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15" name="Freeform 106"/>
              <p:cNvSpPr>
                <a:spLocks/>
              </p:cNvSpPr>
              <p:nvPr/>
            </p:nvSpPr>
            <p:spPr bwMode="auto">
              <a:xfrm>
                <a:off x="4825" y="1923"/>
                <a:ext cx="223" cy="317"/>
              </a:xfrm>
              <a:custGeom>
                <a:avLst/>
                <a:gdLst>
                  <a:gd name="T0" fmla="*/ 351 w 446"/>
                  <a:gd name="T1" fmla="*/ 14 h 634"/>
                  <a:gd name="T2" fmla="*/ 371 w 446"/>
                  <a:gd name="T3" fmla="*/ 24 h 634"/>
                  <a:gd name="T4" fmla="*/ 374 w 446"/>
                  <a:gd name="T5" fmla="*/ 31 h 634"/>
                  <a:gd name="T6" fmla="*/ 362 w 446"/>
                  <a:gd name="T7" fmla="*/ 37 h 634"/>
                  <a:gd name="T8" fmla="*/ 344 w 446"/>
                  <a:gd name="T9" fmla="*/ 52 h 634"/>
                  <a:gd name="T10" fmla="*/ 324 w 446"/>
                  <a:gd name="T11" fmla="*/ 77 h 634"/>
                  <a:gd name="T12" fmla="*/ 318 w 446"/>
                  <a:gd name="T13" fmla="*/ 92 h 634"/>
                  <a:gd name="T14" fmla="*/ 331 w 446"/>
                  <a:gd name="T15" fmla="*/ 78 h 634"/>
                  <a:gd name="T16" fmla="*/ 354 w 446"/>
                  <a:gd name="T17" fmla="*/ 61 h 634"/>
                  <a:gd name="T18" fmla="*/ 384 w 446"/>
                  <a:gd name="T19" fmla="*/ 47 h 634"/>
                  <a:gd name="T20" fmla="*/ 401 w 446"/>
                  <a:gd name="T21" fmla="*/ 46 h 634"/>
                  <a:gd name="T22" fmla="*/ 412 w 446"/>
                  <a:gd name="T23" fmla="*/ 54 h 634"/>
                  <a:gd name="T24" fmla="*/ 425 w 446"/>
                  <a:gd name="T25" fmla="*/ 69 h 634"/>
                  <a:gd name="T26" fmla="*/ 436 w 446"/>
                  <a:gd name="T27" fmla="*/ 87 h 634"/>
                  <a:gd name="T28" fmla="*/ 444 w 446"/>
                  <a:gd name="T29" fmla="*/ 137 h 634"/>
                  <a:gd name="T30" fmla="*/ 445 w 446"/>
                  <a:gd name="T31" fmla="*/ 226 h 634"/>
                  <a:gd name="T32" fmla="*/ 439 w 446"/>
                  <a:gd name="T33" fmla="*/ 278 h 634"/>
                  <a:gd name="T34" fmla="*/ 427 w 446"/>
                  <a:gd name="T35" fmla="*/ 324 h 634"/>
                  <a:gd name="T36" fmla="*/ 408 w 446"/>
                  <a:gd name="T37" fmla="*/ 389 h 634"/>
                  <a:gd name="T38" fmla="*/ 396 w 446"/>
                  <a:gd name="T39" fmla="*/ 447 h 634"/>
                  <a:gd name="T40" fmla="*/ 390 w 446"/>
                  <a:gd name="T41" fmla="*/ 504 h 634"/>
                  <a:gd name="T42" fmla="*/ 373 w 446"/>
                  <a:gd name="T43" fmla="*/ 612 h 634"/>
                  <a:gd name="T44" fmla="*/ 362 w 446"/>
                  <a:gd name="T45" fmla="*/ 624 h 634"/>
                  <a:gd name="T46" fmla="*/ 350 w 446"/>
                  <a:gd name="T47" fmla="*/ 610 h 634"/>
                  <a:gd name="T48" fmla="*/ 337 w 446"/>
                  <a:gd name="T49" fmla="*/ 599 h 634"/>
                  <a:gd name="T50" fmla="*/ 323 w 446"/>
                  <a:gd name="T51" fmla="*/ 590 h 634"/>
                  <a:gd name="T52" fmla="*/ 305 w 446"/>
                  <a:gd name="T53" fmla="*/ 581 h 634"/>
                  <a:gd name="T54" fmla="*/ 280 w 446"/>
                  <a:gd name="T55" fmla="*/ 570 h 634"/>
                  <a:gd name="T56" fmla="*/ 249 w 446"/>
                  <a:gd name="T57" fmla="*/ 556 h 634"/>
                  <a:gd name="T58" fmla="*/ 207 w 446"/>
                  <a:gd name="T59" fmla="*/ 538 h 634"/>
                  <a:gd name="T60" fmla="*/ 72 w 446"/>
                  <a:gd name="T61" fmla="*/ 451 h 634"/>
                  <a:gd name="T62" fmla="*/ 71 w 446"/>
                  <a:gd name="T63" fmla="*/ 370 h 634"/>
                  <a:gd name="T64" fmla="*/ 72 w 446"/>
                  <a:gd name="T65" fmla="*/ 274 h 634"/>
                  <a:gd name="T66" fmla="*/ 79 w 446"/>
                  <a:gd name="T67" fmla="*/ 212 h 634"/>
                  <a:gd name="T68" fmla="*/ 85 w 446"/>
                  <a:gd name="T69" fmla="*/ 163 h 634"/>
                  <a:gd name="T70" fmla="*/ 43 w 446"/>
                  <a:gd name="T71" fmla="*/ 246 h 634"/>
                  <a:gd name="T72" fmla="*/ 34 w 446"/>
                  <a:gd name="T73" fmla="*/ 242 h 634"/>
                  <a:gd name="T74" fmla="*/ 21 w 446"/>
                  <a:gd name="T75" fmla="*/ 233 h 634"/>
                  <a:gd name="T76" fmla="*/ 6 w 446"/>
                  <a:gd name="T77" fmla="*/ 215 h 634"/>
                  <a:gd name="T78" fmla="*/ 2 w 446"/>
                  <a:gd name="T79" fmla="*/ 200 h 634"/>
                  <a:gd name="T80" fmla="*/ 11 w 446"/>
                  <a:gd name="T81" fmla="*/ 182 h 634"/>
                  <a:gd name="T82" fmla="*/ 25 w 446"/>
                  <a:gd name="T83" fmla="*/ 153 h 634"/>
                  <a:gd name="T84" fmla="*/ 40 w 446"/>
                  <a:gd name="T85" fmla="*/ 127 h 634"/>
                  <a:gd name="T86" fmla="*/ 58 w 446"/>
                  <a:gd name="T87" fmla="*/ 101 h 634"/>
                  <a:gd name="T88" fmla="*/ 75 w 446"/>
                  <a:gd name="T89" fmla="*/ 59 h 634"/>
                  <a:gd name="T90" fmla="*/ 81 w 446"/>
                  <a:gd name="T91" fmla="*/ 34 h 634"/>
                  <a:gd name="T92" fmla="*/ 101 w 446"/>
                  <a:gd name="T93" fmla="*/ 19 h 634"/>
                  <a:gd name="T94" fmla="*/ 129 w 446"/>
                  <a:gd name="T95" fmla="*/ 7 h 634"/>
                  <a:gd name="T96" fmla="*/ 155 w 446"/>
                  <a:gd name="T97" fmla="*/ 0 h 634"/>
                  <a:gd name="T98" fmla="*/ 164 w 446"/>
                  <a:gd name="T99" fmla="*/ 2 h 634"/>
                  <a:gd name="T100" fmla="*/ 169 w 446"/>
                  <a:gd name="T101" fmla="*/ 16 h 634"/>
                  <a:gd name="T102" fmla="*/ 179 w 446"/>
                  <a:gd name="T103" fmla="*/ 36 h 634"/>
                  <a:gd name="T104" fmla="*/ 200 w 446"/>
                  <a:gd name="T105" fmla="*/ 55 h 634"/>
                  <a:gd name="T106" fmla="*/ 217 w 446"/>
                  <a:gd name="T107" fmla="*/ 63 h 634"/>
                  <a:gd name="T108" fmla="*/ 239 w 446"/>
                  <a:gd name="T109" fmla="*/ 64 h 634"/>
                  <a:gd name="T110" fmla="*/ 276 w 446"/>
                  <a:gd name="T111" fmla="*/ 57 h 634"/>
                  <a:gd name="T112" fmla="*/ 322 w 446"/>
                  <a:gd name="T113" fmla="*/ 33 h 6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46" h="634">
                    <a:moveTo>
                      <a:pt x="346" y="11"/>
                    </a:moveTo>
                    <a:lnTo>
                      <a:pt x="351" y="14"/>
                    </a:lnTo>
                    <a:lnTo>
                      <a:pt x="361" y="18"/>
                    </a:lnTo>
                    <a:lnTo>
                      <a:pt x="371" y="24"/>
                    </a:lnTo>
                    <a:lnTo>
                      <a:pt x="376" y="30"/>
                    </a:lnTo>
                    <a:lnTo>
                      <a:pt x="374" y="31"/>
                    </a:lnTo>
                    <a:lnTo>
                      <a:pt x="369" y="33"/>
                    </a:lnTo>
                    <a:lnTo>
                      <a:pt x="362" y="37"/>
                    </a:lnTo>
                    <a:lnTo>
                      <a:pt x="353" y="44"/>
                    </a:lnTo>
                    <a:lnTo>
                      <a:pt x="344" y="52"/>
                    </a:lnTo>
                    <a:lnTo>
                      <a:pt x="333" y="63"/>
                    </a:lnTo>
                    <a:lnTo>
                      <a:pt x="324" y="77"/>
                    </a:lnTo>
                    <a:lnTo>
                      <a:pt x="316" y="94"/>
                    </a:lnTo>
                    <a:lnTo>
                      <a:pt x="318" y="92"/>
                    </a:lnTo>
                    <a:lnTo>
                      <a:pt x="323" y="86"/>
                    </a:lnTo>
                    <a:lnTo>
                      <a:pt x="331" y="78"/>
                    </a:lnTo>
                    <a:lnTo>
                      <a:pt x="342" y="69"/>
                    </a:lnTo>
                    <a:lnTo>
                      <a:pt x="354" y="61"/>
                    </a:lnTo>
                    <a:lnTo>
                      <a:pt x="368" y="53"/>
                    </a:lnTo>
                    <a:lnTo>
                      <a:pt x="384" y="47"/>
                    </a:lnTo>
                    <a:lnTo>
                      <a:pt x="400" y="45"/>
                    </a:lnTo>
                    <a:lnTo>
                      <a:pt x="401" y="46"/>
                    </a:lnTo>
                    <a:lnTo>
                      <a:pt x="406" y="49"/>
                    </a:lnTo>
                    <a:lnTo>
                      <a:pt x="412" y="54"/>
                    </a:lnTo>
                    <a:lnTo>
                      <a:pt x="418" y="61"/>
                    </a:lnTo>
                    <a:lnTo>
                      <a:pt x="425" y="69"/>
                    </a:lnTo>
                    <a:lnTo>
                      <a:pt x="431" y="78"/>
                    </a:lnTo>
                    <a:lnTo>
                      <a:pt x="436" y="87"/>
                    </a:lnTo>
                    <a:lnTo>
                      <a:pt x="438" y="97"/>
                    </a:lnTo>
                    <a:lnTo>
                      <a:pt x="444" y="137"/>
                    </a:lnTo>
                    <a:lnTo>
                      <a:pt x="446" y="181"/>
                    </a:lnTo>
                    <a:lnTo>
                      <a:pt x="445" y="226"/>
                    </a:lnTo>
                    <a:lnTo>
                      <a:pt x="442" y="271"/>
                    </a:lnTo>
                    <a:lnTo>
                      <a:pt x="439" y="278"/>
                    </a:lnTo>
                    <a:lnTo>
                      <a:pt x="434" y="296"/>
                    </a:lnTo>
                    <a:lnTo>
                      <a:pt x="427" y="324"/>
                    </a:lnTo>
                    <a:lnTo>
                      <a:pt x="418" y="355"/>
                    </a:lnTo>
                    <a:lnTo>
                      <a:pt x="408" y="389"/>
                    </a:lnTo>
                    <a:lnTo>
                      <a:pt x="401" y="420"/>
                    </a:lnTo>
                    <a:lnTo>
                      <a:pt x="396" y="447"/>
                    </a:lnTo>
                    <a:lnTo>
                      <a:pt x="393" y="464"/>
                    </a:lnTo>
                    <a:lnTo>
                      <a:pt x="390" y="504"/>
                    </a:lnTo>
                    <a:lnTo>
                      <a:pt x="382" y="561"/>
                    </a:lnTo>
                    <a:lnTo>
                      <a:pt x="373" y="612"/>
                    </a:lnTo>
                    <a:lnTo>
                      <a:pt x="369" y="634"/>
                    </a:lnTo>
                    <a:lnTo>
                      <a:pt x="362" y="624"/>
                    </a:lnTo>
                    <a:lnTo>
                      <a:pt x="355" y="617"/>
                    </a:lnTo>
                    <a:lnTo>
                      <a:pt x="350" y="610"/>
                    </a:lnTo>
                    <a:lnTo>
                      <a:pt x="344" y="605"/>
                    </a:lnTo>
                    <a:lnTo>
                      <a:pt x="337" y="599"/>
                    </a:lnTo>
                    <a:lnTo>
                      <a:pt x="330" y="594"/>
                    </a:lnTo>
                    <a:lnTo>
                      <a:pt x="323" y="590"/>
                    </a:lnTo>
                    <a:lnTo>
                      <a:pt x="315" y="585"/>
                    </a:lnTo>
                    <a:lnTo>
                      <a:pt x="305" y="581"/>
                    </a:lnTo>
                    <a:lnTo>
                      <a:pt x="294" y="575"/>
                    </a:lnTo>
                    <a:lnTo>
                      <a:pt x="280" y="570"/>
                    </a:lnTo>
                    <a:lnTo>
                      <a:pt x="265" y="563"/>
                    </a:lnTo>
                    <a:lnTo>
                      <a:pt x="249" y="556"/>
                    </a:lnTo>
                    <a:lnTo>
                      <a:pt x="229" y="547"/>
                    </a:lnTo>
                    <a:lnTo>
                      <a:pt x="207" y="538"/>
                    </a:lnTo>
                    <a:lnTo>
                      <a:pt x="181" y="526"/>
                    </a:lnTo>
                    <a:lnTo>
                      <a:pt x="72" y="451"/>
                    </a:lnTo>
                    <a:lnTo>
                      <a:pt x="72" y="426"/>
                    </a:lnTo>
                    <a:lnTo>
                      <a:pt x="71" y="370"/>
                    </a:lnTo>
                    <a:lnTo>
                      <a:pt x="71" y="310"/>
                    </a:lnTo>
                    <a:lnTo>
                      <a:pt x="72" y="274"/>
                    </a:lnTo>
                    <a:lnTo>
                      <a:pt x="75" y="249"/>
                    </a:lnTo>
                    <a:lnTo>
                      <a:pt x="79" y="212"/>
                    </a:lnTo>
                    <a:lnTo>
                      <a:pt x="83" y="178"/>
                    </a:lnTo>
                    <a:lnTo>
                      <a:pt x="85" y="163"/>
                    </a:lnTo>
                    <a:lnTo>
                      <a:pt x="44" y="246"/>
                    </a:lnTo>
                    <a:lnTo>
                      <a:pt x="43" y="246"/>
                    </a:lnTo>
                    <a:lnTo>
                      <a:pt x="40" y="245"/>
                    </a:lnTo>
                    <a:lnTo>
                      <a:pt x="34" y="242"/>
                    </a:lnTo>
                    <a:lnTo>
                      <a:pt x="28" y="238"/>
                    </a:lnTo>
                    <a:lnTo>
                      <a:pt x="21" y="233"/>
                    </a:lnTo>
                    <a:lnTo>
                      <a:pt x="13" y="226"/>
                    </a:lnTo>
                    <a:lnTo>
                      <a:pt x="6" y="215"/>
                    </a:lnTo>
                    <a:lnTo>
                      <a:pt x="0" y="204"/>
                    </a:lnTo>
                    <a:lnTo>
                      <a:pt x="2" y="200"/>
                    </a:lnTo>
                    <a:lnTo>
                      <a:pt x="5" y="193"/>
                    </a:lnTo>
                    <a:lnTo>
                      <a:pt x="11" y="182"/>
                    </a:lnTo>
                    <a:lnTo>
                      <a:pt x="18" y="168"/>
                    </a:lnTo>
                    <a:lnTo>
                      <a:pt x="25" y="153"/>
                    </a:lnTo>
                    <a:lnTo>
                      <a:pt x="33" y="139"/>
                    </a:lnTo>
                    <a:lnTo>
                      <a:pt x="40" y="127"/>
                    </a:lnTo>
                    <a:lnTo>
                      <a:pt x="47" y="119"/>
                    </a:lnTo>
                    <a:lnTo>
                      <a:pt x="58" y="101"/>
                    </a:lnTo>
                    <a:lnTo>
                      <a:pt x="67" y="79"/>
                    </a:lnTo>
                    <a:lnTo>
                      <a:pt x="75" y="59"/>
                    </a:lnTo>
                    <a:lnTo>
                      <a:pt x="78" y="41"/>
                    </a:lnTo>
                    <a:lnTo>
                      <a:pt x="81" y="34"/>
                    </a:lnTo>
                    <a:lnTo>
                      <a:pt x="89" y="28"/>
                    </a:lnTo>
                    <a:lnTo>
                      <a:pt x="101" y="19"/>
                    </a:lnTo>
                    <a:lnTo>
                      <a:pt x="114" y="13"/>
                    </a:lnTo>
                    <a:lnTo>
                      <a:pt x="129" y="7"/>
                    </a:lnTo>
                    <a:lnTo>
                      <a:pt x="143" y="2"/>
                    </a:lnTo>
                    <a:lnTo>
                      <a:pt x="155" y="0"/>
                    </a:lnTo>
                    <a:lnTo>
                      <a:pt x="164" y="0"/>
                    </a:lnTo>
                    <a:lnTo>
                      <a:pt x="164" y="2"/>
                    </a:lnTo>
                    <a:lnTo>
                      <a:pt x="166" y="8"/>
                    </a:lnTo>
                    <a:lnTo>
                      <a:pt x="169" y="16"/>
                    </a:lnTo>
                    <a:lnTo>
                      <a:pt x="173" y="25"/>
                    </a:lnTo>
                    <a:lnTo>
                      <a:pt x="179" y="36"/>
                    </a:lnTo>
                    <a:lnTo>
                      <a:pt x="188" y="46"/>
                    </a:lnTo>
                    <a:lnTo>
                      <a:pt x="200" y="55"/>
                    </a:lnTo>
                    <a:lnTo>
                      <a:pt x="214" y="62"/>
                    </a:lnTo>
                    <a:lnTo>
                      <a:pt x="217" y="63"/>
                    </a:lnTo>
                    <a:lnTo>
                      <a:pt x="225" y="63"/>
                    </a:lnTo>
                    <a:lnTo>
                      <a:pt x="239" y="64"/>
                    </a:lnTo>
                    <a:lnTo>
                      <a:pt x="256" y="62"/>
                    </a:lnTo>
                    <a:lnTo>
                      <a:pt x="276" y="57"/>
                    </a:lnTo>
                    <a:lnTo>
                      <a:pt x="298" y="48"/>
                    </a:lnTo>
                    <a:lnTo>
                      <a:pt x="322" y="33"/>
                    </a:lnTo>
                    <a:lnTo>
                      <a:pt x="346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16" name="Freeform 107"/>
              <p:cNvSpPr>
                <a:spLocks/>
              </p:cNvSpPr>
              <p:nvPr/>
            </p:nvSpPr>
            <p:spPr bwMode="auto">
              <a:xfrm>
                <a:off x="4821" y="1993"/>
                <a:ext cx="207" cy="178"/>
              </a:xfrm>
              <a:custGeom>
                <a:avLst/>
                <a:gdLst>
                  <a:gd name="T0" fmla="*/ 263 w 415"/>
                  <a:gd name="T1" fmla="*/ 113 h 356"/>
                  <a:gd name="T2" fmla="*/ 269 w 415"/>
                  <a:gd name="T3" fmla="*/ 99 h 356"/>
                  <a:gd name="T4" fmla="*/ 283 w 415"/>
                  <a:gd name="T5" fmla="*/ 66 h 356"/>
                  <a:gd name="T6" fmla="*/ 299 w 415"/>
                  <a:gd name="T7" fmla="*/ 29 h 356"/>
                  <a:gd name="T8" fmla="*/ 310 w 415"/>
                  <a:gd name="T9" fmla="*/ 0 h 356"/>
                  <a:gd name="T10" fmla="*/ 288 w 415"/>
                  <a:gd name="T11" fmla="*/ 103 h 356"/>
                  <a:gd name="T12" fmla="*/ 310 w 415"/>
                  <a:gd name="T13" fmla="*/ 107 h 356"/>
                  <a:gd name="T14" fmla="*/ 345 w 415"/>
                  <a:gd name="T15" fmla="*/ 120 h 356"/>
                  <a:gd name="T16" fmla="*/ 379 w 415"/>
                  <a:gd name="T17" fmla="*/ 145 h 356"/>
                  <a:gd name="T18" fmla="*/ 415 w 415"/>
                  <a:gd name="T19" fmla="*/ 137 h 356"/>
                  <a:gd name="T20" fmla="*/ 377 w 415"/>
                  <a:gd name="T21" fmla="*/ 188 h 356"/>
                  <a:gd name="T22" fmla="*/ 366 w 415"/>
                  <a:gd name="T23" fmla="*/ 211 h 356"/>
                  <a:gd name="T24" fmla="*/ 338 w 415"/>
                  <a:gd name="T25" fmla="*/ 264 h 356"/>
                  <a:gd name="T26" fmla="*/ 303 w 415"/>
                  <a:gd name="T27" fmla="*/ 319 h 356"/>
                  <a:gd name="T28" fmla="*/ 270 w 415"/>
                  <a:gd name="T29" fmla="*/ 352 h 356"/>
                  <a:gd name="T30" fmla="*/ 265 w 415"/>
                  <a:gd name="T31" fmla="*/ 353 h 356"/>
                  <a:gd name="T32" fmla="*/ 255 w 415"/>
                  <a:gd name="T33" fmla="*/ 355 h 356"/>
                  <a:gd name="T34" fmla="*/ 242 w 415"/>
                  <a:gd name="T35" fmla="*/ 356 h 356"/>
                  <a:gd name="T36" fmla="*/ 232 w 415"/>
                  <a:gd name="T37" fmla="*/ 354 h 356"/>
                  <a:gd name="T38" fmla="*/ 223 w 415"/>
                  <a:gd name="T39" fmla="*/ 350 h 356"/>
                  <a:gd name="T40" fmla="*/ 205 w 415"/>
                  <a:gd name="T41" fmla="*/ 345 h 356"/>
                  <a:gd name="T42" fmla="*/ 180 w 415"/>
                  <a:gd name="T43" fmla="*/ 338 h 356"/>
                  <a:gd name="T44" fmla="*/ 150 w 415"/>
                  <a:gd name="T45" fmla="*/ 326 h 356"/>
                  <a:gd name="T46" fmla="*/ 115 w 415"/>
                  <a:gd name="T47" fmla="*/ 313 h 356"/>
                  <a:gd name="T48" fmla="*/ 77 w 415"/>
                  <a:gd name="T49" fmla="*/ 296 h 356"/>
                  <a:gd name="T50" fmla="*/ 38 w 415"/>
                  <a:gd name="T51" fmla="*/ 277 h 356"/>
                  <a:gd name="T52" fmla="*/ 0 w 415"/>
                  <a:gd name="T53" fmla="*/ 254 h 356"/>
                  <a:gd name="T54" fmla="*/ 2 w 415"/>
                  <a:gd name="T55" fmla="*/ 197 h 356"/>
                  <a:gd name="T56" fmla="*/ 14 w 415"/>
                  <a:gd name="T57" fmla="*/ 201 h 356"/>
                  <a:gd name="T58" fmla="*/ 32 w 415"/>
                  <a:gd name="T59" fmla="*/ 205 h 356"/>
                  <a:gd name="T60" fmla="*/ 59 w 415"/>
                  <a:gd name="T61" fmla="*/ 212 h 356"/>
                  <a:gd name="T62" fmla="*/ 89 w 415"/>
                  <a:gd name="T63" fmla="*/ 220 h 356"/>
                  <a:gd name="T64" fmla="*/ 121 w 415"/>
                  <a:gd name="T65" fmla="*/ 229 h 356"/>
                  <a:gd name="T66" fmla="*/ 153 w 415"/>
                  <a:gd name="T67" fmla="*/ 237 h 356"/>
                  <a:gd name="T68" fmla="*/ 183 w 415"/>
                  <a:gd name="T69" fmla="*/ 246 h 356"/>
                  <a:gd name="T70" fmla="*/ 223 w 415"/>
                  <a:gd name="T71" fmla="*/ 252 h 356"/>
                  <a:gd name="T72" fmla="*/ 232 w 415"/>
                  <a:gd name="T73" fmla="*/ 244 h 356"/>
                  <a:gd name="T74" fmla="*/ 243 w 415"/>
                  <a:gd name="T75" fmla="*/ 226 h 356"/>
                  <a:gd name="T76" fmla="*/ 250 w 415"/>
                  <a:gd name="T77" fmla="*/ 209 h 356"/>
                  <a:gd name="T78" fmla="*/ 261 w 415"/>
                  <a:gd name="T79" fmla="*/ 182 h 356"/>
                  <a:gd name="T80" fmla="*/ 274 w 415"/>
                  <a:gd name="T81" fmla="*/ 155 h 356"/>
                  <a:gd name="T82" fmla="*/ 289 w 415"/>
                  <a:gd name="T83" fmla="*/ 133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15" h="356">
                    <a:moveTo>
                      <a:pt x="289" y="133"/>
                    </a:moveTo>
                    <a:lnTo>
                      <a:pt x="263" y="113"/>
                    </a:lnTo>
                    <a:lnTo>
                      <a:pt x="264" y="110"/>
                    </a:lnTo>
                    <a:lnTo>
                      <a:pt x="269" y="99"/>
                    </a:lnTo>
                    <a:lnTo>
                      <a:pt x="276" y="84"/>
                    </a:lnTo>
                    <a:lnTo>
                      <a:pt x="283" y="66"/>
                    </a:lnTo>
                    <a:lnTo>
                      <a:pt x="291" y="47"/>
                    </a:lnTo>
                    <a:lnTo>
                      <a:pt x="299" y="29"/>
                    </a:lnTo>
                    <a:lnTo>
                      <a:pt x="306" y="13"/>
                    </a:lnTo>
                    <a:lnTo>
                      <a:pt x="310" y="0"/>
                    </a:lnTo>
                    <a:lnTo>
                      <a:pt x="285" y="103"/>
                    </a:lnTo>
                    <a:lnTo>
                      <a:pt x="288" y="103"/>
                    </a:lnTo>
                    <a:lnTo>
                      <a:pt x="298" y="105"/>
                    </a:lnTo>
                    <a:lnTo>
                      <a:pt x="310" y="107"/>
                    </a:lnTo>
                    <a:lnTo>
                      <a:pt x="326" y="113"/>
                    </a:lnTo>
                    <a:lnTo>
                      <a:pt x="345" y="120"/>
                    </a:lnTo>
                    <a:lnTo>
                      <a:pt x="363" y="130"/>
                    </a:lnTo>
                    <a:lnTo>
                      <a:pt x="379" y="145"/>
                    </a:lnTo>
                    <a:lnTo>
                      <a:pt x="394" y="163"/>
                    </a:lnTo>
                    <a:lnTo>
                      <a:pt x="415" y="137"/>
                    </a:lnTo>
                    <a:lnTo>
                      <a:pt x="399" y="195"/>
                    </a:lnTo>
                    <a:lnTo>
                      <a:pt x="377" y="188"/>
                    </a:lnTo>
                    <a:lnTo>
                      <a:pt x="374" y="195"/>
                    </a:lnTo>
                    <a:lnTo>
                      <a:pt x="366" y="211"/>
                    </a:lnTo>
                    <a:lnTo>
                      <a:pt x="354" y="236"/>
                    </a:lnTo>
                    <a:lnTo>
                      <a:pt x="338" y="264"/>
                    </a:lnTo>
                    <a:lnTo>
                      <a:pt x="321" y="293"/>
                    </a:lnTo>
                    <a:lnTo>
                      <a:pt x="303" y="319"/>
                    </a:lnTo>
                    <a:lnTo>
                      <a:pt x="286" y="340"/>
                    </a:lnTo>
                    <a:lnTo>
                      <a:pt x="270" y="352"/>
                    </a:lnTo>
                    <a:lnTo>
                      <a:pt x="269" y="352"/>
                    </a:lnTo>
                    <a:lnTo>
                      <a:pt x="265" y="353"/>
                    </a:lnTo>
                    <a:lnTo>
                      <a:pt x="261" y="354"/>
                    </a:lnTo>
                    <a:lnTo>
                      <a:pt x="255" y="355"/>
                    </a:lnTo>
                    <a:lnTo>
                      <a:pt x="248" y="356"/>
                    </a:lnTo>
                    <a:lnTo>
                      <a:pt x="242" y="356"/>
                    </a:lnTo>
                    <a:lnTo>
                      <a:pt x="236" y="356"/>
                    </a:lnTo>
                    <a:lnTo>
                      <a:pt x="232" y="354"/>
                    </a:lnTo>
                    <a:lnTo>
                      <a:pt x="228" y="353"/>
                    </a:lnTo>
                    <a:lnTo>
                      <a:pt x="223" y="350"/>
                    </a:lnTo>
                    <a:lnTo>
                      <a:pt x="215" y="348"/>
                    </a:lnTo>
                    <a:lnTo>
                      <a:pt x="205" y="345"/>
                    </a:lnTo>
                    <a:lnTo>
                      <a:pt x="194" y="341"/>
                    </a:lnTo>
                    <a:lnTo>
                      <a:pt x="180" y="338"/>
                    </a:lnTo>
                    <a:lnTo>
                      <a:pt x="166" y="332"/>
                    </a:lnTo>
                    <a:lnTo>
                      <a:pt x="150" y="326"/>
                    </a:lnTo>
                    <a:lnTo>
                      <a:pt x="133" y="320"/>
                    </a:lnTo>
                    <a:lnTo>
                      <a:pt x="115" y="313"/>
                    </a:lnTo>
                    <a:lnTo>
                      <a:pt x="97" y="305"/>
                    </a:lnTo>
                    <a:lnTo>
                      <a:pt x="77" y="296"/>
                    </a:lnTo>
                    <a:lnTo>
                      <a:pt x="58" y="287"/>
                    </a:lnTo>
                    <a:lnTo>
                      <a:pt x="38" y="277"/>
                    </a:lnTo>
                    <a:lnTo>
                      <a:pt x="20" y="265"/>
                    </a:lnTo>
                    <a:lnTo>
                      <a:pt x="0" y="254"/>
                    </a:lnTo>
                    <a:lnTo>
                      <a:pt x="1" y="197"/>
                    </a:lnTo>
                    <a:lnTo>
                      <a:pt x="2" y="197"/>
                    </a:lnTo>
                    <a:lnTo>
                      <a:pt x="7" y="198"/>
                    </a:lnTo>
                    <a:lnTo>
                      <a:pt x="14" y="201"/>
                    </a:lnTo>
                    <a:lnTo>
                      <a:pt x="22" y="203"/>
                    </a:lnTo>
                    <a:lnTo>
                      <a:pt x="32" y="205"/>
                    </a:lnTo>
                    <a:lnTo>
                      <a:pt x="45" y="209"/>
                    </a:lnTo>
                    <a:lnTo>
                      <a:pt x="59" y="212"/>
                    </a:lnTo>
                    <a:lnTo>
                      <a:pt x="74" y="217"/>
                    </a:lnTo>
                    <a:lnTo>
                      <a:pt x="89" y="220"/>
                    </a:lnTo>
                    <a:lnTo>
                      <a:pt x="105" y="225"/>
                    </a:lnTo>
                    <a:lnTo>
                      <a:pt x="121" y="229"/>
                    </a:lnTo>
                    <a:lnTo>
                      <a:pt x="137" y="234"/>
                    </a:lnTo>
                    <a:lnTo>
                      <a:pt x="153" y="237"/>
                    </a:lnTo>
                    <a:lnTo>
                      <a:pt x="168" y="242"/>
                    </a:lnTo>
                    <a:lnTo>
                      <a:pt x="183" y="246"/>
                    </a:lnTo>
                    <a:lnTo>
                      <a:pt x="197" y="249"/>
                    </a:lnTo>
                    <a:lnTo>
                      <a:pt x="223" y="252"/>
                    </a:lnTo>
                    <a:lnTo>
                      <a:pt x="225" y="250"/>
                    </a:lnTo>
                    <a:lnTo>
                      <a:pt x="232" y="244"/>
                    </a:lnTo>
                    <a:lnTo>
                      <a:pt x="239" y="236"/>
                    </a:lnTo>
                    <a:lnTo>
                      <a:pt x="243" y="226"/>
                    </a:lnTo>
                    <a:lnTo>
                      <a:pt x="246" y="219"/>
                    </a:lnTo>
                    <a:lnTo>
                      <a:pt x="250" y="209"/>
                    </a:lnTo>
                    <a:lnTo>
                      <a:pt x="255" y="196"/>
                    </a:lnTo>
                    <a:lnTo>
                      <a:pt x="261" y="182"/>
                    </a:lnTo>
                    <a:lnTo>
                      <a:pt x="268" y="168"/>
                    </a:lnTo>
                    <a:lnTo>
                      <a:pt x="274" y="155"/>
                    </a:lnTo>
                    <a:lnTo>
                      <a:pt x="283" y="142"/>
                    </a:lnTo>
                    <a:lnTo>
                      <a:pt x="289" y="1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17" name="Freeform 108"/>
              <p:cNvSpPr>
                <a:spLocks/>
              </p:cNvSpPr>
              <p:nvPr/>
            </p:nvSpPr>
            <p:spPr bwMode="auto">
              <a:xfrm>
                <a:off x="4638" y="2028"/>
                <a:ext cx="161" cy="73"/>
              </a:xfrm>
              <a:custGeom>
                <a:avLst/>
                <a:gdLst>
                  <a:gd name="T0" fmla="*/ 0 w 323"/>
                  <a:gd name="T1" fmla="*/ 0 h 145"/>
                  <a:gd name="T2" fmla="*/ 29 w 323"/>
                  <a:gd name="T3" fmla="*/ 38 h 145"/>
                  <a:gd name="T4" fmla="*/ 31 w 323"/>
                  <a:gd name="T5" fmla="*/ 38 h 145"/>
                  <a:gd name="T6" fmla="*/ 36 w 323"/>
                  <a:gd name="T7" fmla="*/ 39 h 145"/>
                  <a:gd name="T8" fmla="*/ 43 w 323"/>
                  <a:gd name="T9" fmla="*/ 40 h 145"/>
                  <a:gd name="T10" fmla="*/ 52 w 323"/>
                  <a:gd name="T11" fmla="*/ 42 h 145"/>
                  <a:gd name="T12" fmla="*/ 62 w 323"/>
                  <a:gd name="T13" fmla="*/ 46 h 145"/>
                  <a:gd name="T14" fmla="*/ 72 w 323"/>
                  <a:gd name="T15" fmla="*/ 49 h 145"/>
                  <a:gd name="T16" fmla="*/ 84 w 323"/>
                  <a:gd name="T17" fmla="*/ 55 h 145"/>
                  <a:gd name="T18" fmla="*/ 93 w 323"/>
                  <a:gd name="T19" fmla="*/ 61 h 145"/>
                  <a:gd name="T20" fmla="*/ 97 w 323"/>
                  <a:gd name="T21" fmla="*/ 59 h 145"/>
                  <a:gd name="T22" fmla="*/ 105 w 323"/>
                  <a:gd name="T23" fmla="*/ 57 h 145"/>
                  <a:gd name="T24" fmla="*/ 119 w 323"/>
                  <a:gd name="T25" fmla="*/ 54 h 145"/>
                  <a:gd name="T26" fmla="*/ 138 w 323"/>
                  <a:gd name="T27" fmla="*/ 53 h 145"/>
                  <a:gd name="T28" fmla="*/ 161 w 323"/>
                  <a:gd name="T29" fmla="*/ 56 h 145"/>
                  <a:gd name="T30" fmla="*/ 190 w 323"/>
                  <a:gd name="T31" fmla="*/ 63 h 145"/>
                  <a:gd name="T32" fmla="*/ 221 w 323"/>
                  <a:gd name="T33" fmla="*/ 76 h 145"/>
                  <a:gd name="T34" fmla="*/ 257 w 323"/>
                  <a:gd name="T35" fmla="*/ 97 h 145"/>
                  <a:gd name="T36" fmla="*/ 323 w 323"/>
                  <a:gd name="T37" fmla="*/ 145 h 145"/>
                  <a:gd name="T38" fmla="*/ 268 w 323"/>
                  <a:gd name="T39" fmla="*/ 46 h 145"/>
                  <a:gd name="T40" fmla="*/ 0 w 323"/>
                  <a:gd name="T41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3" h="145">
                    <a:moveTo>
                      <a:pt x="0" y="0"/>
                    </a:moveTo>
                    <a:lnTo>
                      <a:pt x="29" y="38"/>
                    </a:lnTo>
                    <a:lnTo>
                      <a:pt x="31" y="38"/>
                    </a:lnTo>
                    <a:lnTo>
                      <a:pt x="36" y="39"/>
                    </a:lnTo>
                    <a:lnTo>
                      <a:pt x="43" y="40"/>
                    </a:lnTo>
                    <a:lnTo>
                      <a:pt x="52" y="42"/>
                    </a:lnTo>
                    <a:lnTo>
                      <a:pt x="62" y="46"/>
                    </a:lnTo>
                    <a:lnTo>
                      <a:pt x="72" y="49"/>
                    </a:lnTo>
                    <a:lnTo>
                      <a:pt x="84" y="55"/>
                    </a:lnTo>
                    <a:lnTo>
                      <a:pt x="93" y="61"/>
                    </a:lnTo>
                    <a:lnTo>
                      <a:pt x="97" y="59"/>
                    </a:lnTo>
                    <a:lnTo>
                      <a:pt x="105" y="57"/>
                    </a:lnTo>
                    <a:lnTo>
                      <a:pt x="119" y="54"/>
                    </a:lnTo>
                    <a:lnTo>
                      <a:pt x="138" y="53"/>
                    </a:lnTo>
                    <a:lnTo>
                      <a:pt x="161" y="56"/>
                    </a:lnTo>
                    <a:lnTo>
                      <a:pt x="190" y="63"/>
                    </a:lnTo>
                    <a:lnTo>
                      <a:pt x="221" y="76"/>
                    </a:lnTo>
                    <a:lnTo>
                      <a:pt x="257" y="97"/>
                    </a:lnTo>
                    <a:lnTo>
                      <a:pt x="323" y="145"/>
                    </a:lnTo>
                    <a:lnTo>
                      <a:pt x="268" y="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18" name="Freeform 109"/>
              <p:cNvSpPr>
                <a:spLocks/>
              </p:cNvSpPr>
              <p:nvPr/>
            </p:nvSpPr>
            <p:spPr bwMode="auto">
              <a:xfrm>
                <a:off x="4629" y="2009"/>
                <a:ext cx="33" cy="33"/>
              </a:xfrm>
              <a:custGeom>
                <a:avLst/>
                <a:gdLst>
                  <a:gd name="T0" fmla="*/ 17 w 67"/>
                  <a:gd name="T1" fmla="*/ 5 h 64"/>
                  <a:gd name="T2" fmla="*/ 15 w 67"/>
                  <a:gd name="T3" fmla="*/ 5 h 64"/>
                  <a:gd name="T4" fmla="*/ 14 w 67"/>
                  <a:gd name="T5" fmla="*/ 6 h 64"/>
                  <a:gd name="T6" fmla="*/ 7 w 67"/>
                  <a:gd name="T7" fmla="*/ 15 h 64"/>
                  <a:gd name="T8" fmla="*/ 3 w 67"/>
                  <a:gd name="T9" fmla="*/ 24 h 64"/>
                  <a:gd name="T10" fmla="*/ 0 w 67"/>
                  <a:gd name="T11" fmla="*/ 32 h 64"/>
                  <a:gd name="T12" fmla="*/ 2 w 67"/>
                  <a:gd name="T13" fmla="*/ 40 h 64"/>
                  <a:gd name="T14" fmla="*/ 8 w 67"/>
                  <a:gd name="T15" fmla="*/ 51 h 64"/>
                  <a:gd name="T16" fmla="*/ 19 w 67"/>
                  <a:gd name="T17" fmla="*/ 58 h 64"/>
                  <a:gd name="T18" fmla="*/ 29 w 67"/>
                  <a:gd name="T19" fmla="*/ 63 h 64"/>
                  <a:gd name="T20" fmla="*/ 35 w 67"/>
                  <a:gd name="T21" fmla="*/ 64 h 64"/>
                  <a:gd name="T22" fmla="*/ 37 w 67"/>
                  <a:gd name="T23" fmla="*/ 50 h 64"/>
                  <a:gd name="T24" fmla="*/ 33 w 67"/>
                  <a:gd name="T25" fmla="*/ 49 h 64"/>
                  <a:gd name="T26" fmla="*/ 26 w 67"/>
                  <a:gd name="T27" fmla="*/ 46 h 64"/>
                  <a:gd name="T28" fmla="*/ 19 w 67"/>
                  <a:gd name="T29" fmla="*/ 42 h 64"/>
                  <a:gd name="T30" fmla="*/ 15 w 67"/>
                  <a:gd name="T31" fmla="*/ 36 h 64"/>
                  <a:gd name="T32" fmla="*/ 15 w 67"/>
                  <a:gd name="T33" fmla="*/ 35 h 64"/>
                  <a:gd name="T34" fmla="*/ 15 w 67"/>
                  <a:gd name="T35" fmla="*/ 34 h 64"/>
                  <a:gd name="T36" fmla="*/ 15 w 67"/>
                  <a:gd name="T37" fmla="*/ 34 h 64"/>
                  <a:gd name="T38" fmla="*/ 15 w 67"/>
                  <a:gd name="T39" fmla="*/ 33 h 64"/>
                  <a:gd name="T40" fmla="*/ 17 w 67"/>
                  <a:gd name="T41" fmla="*/ 29 h 64"/>
                  <a:gd name="T42" fmla="*/ 18 w 67"/>
                  <a:gd name="T43" fmla="*/ 25 h 64"/>
                  <a:gd name="T44" fmla="*/ 21 w 67"/>
                  <a:gd name="T45" fmla="*/ 20 h 64"/>
                  <a:gd name="T46" fmla="*/ 23 w 67"/>
                  <a:gd name="T47" fmla="*/ 17 h 64"/>
                  <a:gd name="T48" fmla="*/ 28 w 67"/>
                  <a:gd name="T49" fmla="*/ 16 h 64"/>
                  <a:gd name="T50" fmla="*/ 34 w 67"/>
                  <a:gd name="T51" fmla="*/ 15 h 64"/>
                  <a:gd name="T52" fmla="*/ 40 w 67"/>
                  <a:gd name="T53" fmla="*/ 15 h 64"/>
                  <a:gd name="T54" fmla="*/ 45 w 67"/>
                  <a:gd name="T55" fmla="*/ 16 h 64"/>
                  <a:gd name="T56" fmla="*/ 48 w 67"/>
                  <a:gd name="T57" fmla="*/ 17 h 64"/>
                  <a:gd name="T58" fmla="*/ 50 w 67"/>
                  <a:gd name="T59" fmla="*/ 20 h 64"/>
                  <a:gd name="T60" fmla="*/ 52 w 67"/>
                  <a:gd name="T61" fmla="*/ 24 h 64"/>
                  <a:gd name="T62" fmla="*/ 53 w 67"/>
                  <a:gd name="T63" fmla="*/ 29 h 64"/>
                  <a:gd name="T64" fmla="*/ 67 w 67"/>
                  <a:gd name="T65" fmla="*/ 27 h 64"/>
                  <a:gd name="T66" fmla="*/ 65 w 67"/>
                  <a:gd name="T67" fmla="*/ 18 h 64"/>
                  <a:gd name="T68" fmla="*/ 62 w 67"/>
                  <a:gd name="T69" fmla="*/ 11 h 64"/>
                  <a:gd name="T70" fmla="*/ 57 w 67"/>
                  <a:gd name="T71" fmla="*/ 6 h 64"/>
                  <a:gd name="T72" fmla="*/ 51 w 67"/>
                  <a:gd name="T73" fmla="*/ 2 h 64"/>
                  <a:gd name="T74" fmla="*/ 45 w 67"/>
                  <a:gd name="T75" fmla="*/ 0 h 64"/>
                  <a:gd name="T76" fmla="*/ 40 w 67"/>
                  <a:gd name="T77" fmla="*/ 0 h 64"/>
                  <a:gd name="T78" fmla="*/ 34 w 67"/>
                  <a:gd name="T79" fmla="*/ 0 h 64"/>
                  <a:gd name="T80" fmla="*/ 29 w 67"/>
                  <a:gd name="T81" fmla="*/ 1 h 64"/>
                  <a:gd name="T82" fmla="*/ 25 w 67"/>
                  <a:gd name="T83" fmla="*/ 2 h 64"/>
                  <a:gd name="T84" fmla="*/ 20 w 67"/>
                  <a:gd name="T85" fmla="*/ 3 h 64"/>
                  <a:gd name="T86" fmla="*/ 18 w 67"/>
                  <a:gd name="T87" fmla="*/ 4 h 64"/>
                  <a:gd name="T88" fmla="*/ 17 w 67"/>
                  <a:gd name="T89" fmla="*/ 5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7" h="64">
                    <a:moveTo>
                      <a:pt x="17" y="5"/>
                    </a:moveTo>
                    <a:lnTo>
                      <a:pt x="15" y="5"/>
                    </a:lnTo>
                    <a:lnTo>
                      <a:pt x="14" y="6"/>
                    </a:lnTo>
                    <a:lnTo>
                      <a:pt x="7" y="15"/>
                    </a:lnTo>
                    <a:lnTo>
                      <a:pt x="3" y="24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8" y="51"/>
                    </a:lnTo>
                    <a:lnTo>
                      <a:pt x="19" y="58"/>
                    </a:lnTo>
                    <a:lnTo>
                      <a:pt x="29" y="63"/>
                    </a:lnTo>
                    <a:lnTo>
                      <a:pt x="35" y="64"/>
                    </a:lnTo>
                    <a:lnTo>
                      <a:pt x="37" y="50"/>
                    </a:lnTo>
                    <a:lnTo>
                      <a:pt x="33" y="49"/>
                    </a:lnTo>
                    <a:lnTo>
                      <a:pt x="26" y="46"/>
                    </a:lnTo>
                    <a:lnTo>
                      <a:pt x="19" y="42"/>
                    </a:lnTo>
                    <a:lnTo>
                      <a:pt x="15" y="36"/>
                    </a:lnTo>
                    <a:lnTo>
                      <a:pt x="15" y="35"/>
                    </a:lnTo>
                    <a:lnTo>
                      <a:pt x="15" y="34"/>
                    </a:lnTo>
                    <a:lnTo>
                      <a:pt x="15" y="34"/>
                    </a:lnTo>
                    <a:lnTo>
                      <a:pt x="15" y="33"/>
                    </a:lnTo>
                    <a:lnTo>
                      <a:pt x="17" y="29"/>
                    </a:lnTo>
                    <a:lnTo>
                      <a:pt x="18" y="25"/>
                    </a:lnTo>
                    <a:lnTo>
                      <a:pt x="21" y="20"/>
                    </a:lnTo>
                    <a:lnTo>
                      <a:pt x="23" y="17"/>
                    </a:lnTo>
                    <a:lnTo>
                      <a:pt x="28" y="16"/>
                    </a:lnTo>
                    <a:lnTo>
                      <a:pt x="34" y="15"/>
                    </a:lnTo>
                    <a:lnTo>
                      <a:pt x="40" y="15"/>
                    </a:lnTo>
                    <a:lnTo>
                      <a:pt x="45" y="16"/>
                    </a:lnTo>
                    <a:lnTo>
                      <a:pt x="48" y="17"/>
                    </a:lnTo>
                    <a:lnTo>
                      <a:pt x="50" y="20"/>
                    </a:lnTo>
                    <a:lnTo>
                      <a:pt x="52" y="24"/>
                    </a:lnTo>
                    <a:lnTo>
                      <a:pt x="53" y="29"/>
                    </a:lnTo>
                    <a:lnTo>
                      <a:pt x="67" y="27"/>
                    </a:lnTo>
                    <a:lnTo>
                      <a:pt x="65" y="18"/>
                    </a:lnTo>
                    <a:lnTo>
                      <a:pt x="62" y="11"/>
                    </a:lnTo>
                    <a:lnTo>
                      <a:pt x="57" y="6"/>
                    </a:lnTo>
                    <a:lnTo>
                      <a:pt x="51" y="2"/>
                    </a:lnTo>
                    <a:lnTo>
                      <a:pt x="45" y="0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9" y="1"/>
                    </a:lnTo>
                    <a:lnTo>
                      <a:pt x="25" y="2"/>
                    </a:lnTo>
                    <a:lnTo>
                      <a:pt x="20" y="3"/>
                    </a:lnTo>
                    <a:lnTo>
                      <a:pt x="18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19" name="Freeform 110"/>
              <p:cNvSpPr>
                <a:spLocks/>
              </p:cNvSpPr>
              <p:nvPr/>
            </p:nvSpPr>
            <p:spPr bwMode="auto">
              <a:xfrm>
                <a:off x="4640" y="2020"/>
                <a:ext cx="138" cy="26"/>
              </a:xfrm>
              <a:custGeom>
                <a:avLst/>
                <a:gdLst>
                  <a:gd name="T0" fmla="*/ 5 w 277"/>
                  <a:gd name="T1" fmla="*/ 0 h 51"/>
                  <a:gd name="T2" fmla="*/ 0 w 277"/>
                  <a:gd name="T3" fmla="*/ 5 h 51"/>
                  <a:gd name="T4" fmla="*/ 267 w 277"/>
                  <a:gd name="T5" fmla="*/ 51 h 51"/>
                  <a:gd name="T6" fmla="*/ 277 w 277"/>
                  <a:gd name="T7" fmla="*/ 45 h 51"/>
                  <a:gd name="T8" fmla="*/ 5 w 277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7" h="51">
                    <a:moveTo>
                      <a:pt x="5" y="0"/>
                    </a:moveTo>
                    <a:lnTo>
                      <a:pt x="0" y="5"/>
                    </a:lnTo>
                    <a:lnTo>
                      <a:pt x="267" y="51"/>
                    </a:lnTo>
                    <a:lnTo>
                      <a:pt x="277" y="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20" name="Freeform 111"/>
              <p:cNvSpPr>
                <a:spLocks/>
              </p:cNvSpPr>
              <p:nvPr/>
            </p:nvSpPr>
            <p:spPr bwMode="auto">
              <a:xfrm>
                <a:off x="4655" y="2012"/>
                <a:ext cx="33" cy="32"/>
              </a:xfrm>
              <a:custGeom>
                <a:avLst/>
                <a:gdLst>
                  <a:gd name="T0" fmla="*/ 15 w 67"/>
                  <a:gd name="T1" fmla="*/ 6 h 65"/>
                  <a:gd name="T2" fmla="*/ 15 w 67"/>
                  <a:gd name="T3" fmla="*/ 6 h 65"/>
                  <a:gd name="T4" fmla="*/ 14 w 67"/>
                  <a:gd name="T5" fmla="*/ 7 h 65"/>
                  <a:gd name="T6" fmla="*/ 7 w 67"/>
                  <a:gd name="T7" fmla="*/ 15 h 65"/>
                  <a:gd name="T8" fmla="*/ 3 w 67"/>
                  <a:gd name="T9" fmla="*/ 24 h 65"/>
                  <a:gd name="T10" fmla="*/ 0 w 67"/>
                  <a:gd name="T11" fmla="*/ 33 h 65"/>
                  <a:gd name="T12" fmla="*/ 1 w 67"/>
                  <a:gd name="T13" fmla="*/ 41 h 65"/>
                  <a:gd name="T14" fmla="*/ 8 w 67"/>
                  <a:gd name="T15" fmla="*/ 52 h 65"/>
                  <a:gd name="T16" fmla="*/ 19 w 67"/>
                  <a:gd name="T17" fmla="*/ 59 h 65"/>
                  <a:gd name="T18" fmla="*/ 28 w 67"/>
                  <a:gd name="T19" fmla="*/ 64 h 65"/>
                  <a:gd name="T20" fmla="*/ 34 w 67"/>
                  <a:gd name="T21" fmla="*/ 65 h 65"/>
                  <a:gd name="T22" fmla="*/ 37 w 67"/>
                  <a:gd name="T23" fmla="*/ 51 h 65"/>
                  <a:gd name="T24" fmla="*/ 33 w 67"/>
                  <a:gd name="T25" fmla="*/ 50 h 65"/>
                  <a:gd name="T26" fmla="*/ 26 w 67"/>
                  <a:gd name="T27" fmla="*/ 46 h 65"/>
                  <a:gd name="T28" fmla="*/ 19 w 67"/>
                  <a:gd name="T29" fmla="*/ 43 h 65"/>
                  <a:gd name="T30" fmla="*/ 15 w 67"/>
                  <a:gd name="T31" fmla="*/ 37 h 65"/>
                  <a:gd name="T32" fmla="*/ 15 w 67"/>
                  <a:gd name="T33" fmla="*/ 36 h 65"/>
                  <a:gd name="T34" fmla="*/ 15 w 67"/>
                  <a:gd name="T35" fmla="*/ 35 h 65"/>
                  <a:gd name="T36" fmla="*/ 15 w 67"/>
                  <a:gd name="T37" fmla="*/ 35 h 65"/>
                  <a:gd name="T38" fmla="*/ 15 w 67"/>
                  <a:gd name="T39" fmla="*/ 34 h 65"/>
                  <a:gd name="T40" fmla="*/ 16 w 67"/>
                  <a:gd name="T41" fmla="*/ 29 h 65"/>
                  <a:gd name="T42" fmla="*/ 18 w 67"/>
                  <a:gd name="T43" fmla="*/ 26 h 65"/>
                  <a:gd name="T44" fmla="*/ 21 w 67"/>
                  <a:gd name="T45" fmla="*/ 21 h 65"/>
                  <a:gd name="T46" fmla="*/ 23 w 67"/>
                  <a:gd name="T47" fmla="*/ 18 h 65"/>
                  <a:gd name="T48" fmla="*/ 28 w 67"/>
                  <a:gd name="T49" fmla="*/ 15 h 65"/>
                  <a:gd name="T50" fmla="*/ 34 w 67"/>
                  <a:gd name="T51" fmla="*/ 14 h 65"/>
                  <a:gd name="T52" fmla="*/ 39 w 67"/>
                  <a:gd name="T53" fmla="*/ 14 h 65"/>
                  <a:gd name="T54" fmla="*/ 45 w 67"/>
                  <a:gd name="T55" fmla="*/ 15 h 65"/>
                  <a:gd name="T56" fmla="*/ 48 w 67"/>
                  <a:gd name="T57" fmla="*/ 18 h 65"/>
                  <a:gd name="T58" fmla="*/ 50 w 67"/>
                  <a:gd name="T59" fmla="*/ 20 h 65"/>
                  <a:gd name="T60" fmla="*/ 51 w 67"/>
                  <a:gd name="T61" fmla="*/ 24 h 65"/>
                  <a:gd name="T62" fmla="*/ 52 w 67"/>
                  <a:gd name="T63" fmla="*/ 29 h 65"/>
                  <a:gd name="T64" fmla="*/ 67 w 67"/>
                  <a:gd name="T65" fmla="*/ 28 h 65"/>
                  <a:gd name="T66" fmla="*/ 65 w 67"/>
                  <a:gd name="T67" fmla="*/ 19 h 65"/>
                  <a:gd name="T68" fmla="*/ 61 w 67"/>
                  <a:gd name="T69" fmla="*/ 12 h 65"/>
                  <a:gd name="T70" fmla="*/ 57 w 67"/>
                  <a:gd name="T71" fmla="*/ 7 h 65"/>
                  <a:gd name="T72" fmla="*/ 51 w 67"/>
                  <a:gd name="T73" fmla="*/ 3 h 65"/>
                  <a:gd name="T74" fmla="*/ 45 w 67"/>
                  <a:gd name="T75" fmla="*/ 0 h 65"/>
                  <a:gd name="T76" fmla="*/ 39 w 67"/>
                  <a:gd name="T77" fmla="*/ 0 h 65"/>
                  <a:gd name="T78" fmla="*/ 34 w 67"/>
                  <a:gd name="T79" fmla="*/ 0 h 65"/>
                  <a:gd name="T80" fmla="*/ 28 w 67"/>
                  <a:gd name="T81" fmla="*/ 1 h 65"/>
                  <a:gd name="T82" fmla="*/ 23 w 67"/>
                  <a:gd name="T83" fmla="*/ 3 h 65"/>
                  <a:gd name="T84" fmla="*/ 20 w 67"/>
                  <a:gd name="T85" fmla="*/ 4 h 65"/>
                  <a:gd name="T86" fmla="*/ 16 w 67"/>
                  <a:gd name="T87" fmla="*/ 5 h 65"/>
                  <a:gd name="T88" fmla="*/ 15 w 67"/>
                  <a:gd name="T89" fmla="*/ 6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7" h="65">
                    <a:moveTo>
                      <a:pt x="15" y="6"/>
                    </a:moveTo>
                    <a:lnTo>
                      <a:pt x="15" y="6"/>
                    </a:lnTo>
                    <a:lnTo>
                      <a:pt x="14" y="7"/>
                    </a:lnTo>
                    <a:lnTo>
                      <a:pt x="7" y="15"/>
                    </a:lnTo>
                    <a:lnTo>
                      <a:pt x="3" y="24"/>
                    </a:lnTo>
                    <a:lnTo>
                      <a:pt x="0" y="33"/>
                    </a:lnTo>
                    <a:lnTo>
                      <a:pt x="1" y="41"/>
                    </a:lnTo>
                    <a:lnTo>
                      <a:pt x="8" y="52"/>
                    </a:lnTo>
                    <a:lnTo>
                      <a:pt x="19" y="59"/>
                    </a:lnTo>
                    <a:lnTo>
                      <a:pt x="28" y="64"/>
                    </a:lnTo>
                    <a:lnTo>
                      <a:pt x="34" y="65"/>
                    </a:lnTo>
                    <a:lnTo>
                      <a:pt x="37" y="51"/>
                    </a:lnTo>
                    <a:lnTo>
                      <a:pt x="33" y="50"/>
                    </a:lnTo>
                    <a:lnTo>
                      <a:pt x="26" y="46"/>
                    </a:lnTo>
                    <a:lnTo>
                      <a:pt x="19" y="43"/>
                    </a:lnTo>
                    <a:lnTo>
                      <a:pt x="15" y="37"/>
                    </a:lnTo>
                    <a:lnTo>
                      <a:pt x="15" y="36"/>
                    </a:lnTo>
                    <a:lnTo>
                      <a:pt x="15" y="35"/>
                    </a:lnTo>
                    <a:lnTo>
                      <a:pt x="15" y="35"/>
                    </a:lnTo>
                    <a:lnTo>
                      <a:pt x="15" y="34"/>
                    </a:lnTo>
                    <a:lnTo>
                      <a:pt x="16" y="29"/>
                    </a:lnTo>
                    <a:lnTo>
                      <a:pt x="18" y="26"/>
                    </a:lnTo>
                    <a:lnTo>
                      <a:pt x="21" y="21"/>
                    </a:lnTo>
                    <a:lnTo>
                      <a:pt x="23" y="18"/>
                    </a:lnTo>
                    <a:lnTo>
                      <a:pt x="28" y="15"/>
                    </a:lnTo>
                    <a:lnTo>
                      <a:pt x="34" y="14"/>
                    </a:lnTo>
                    <a:lnTo>
                      <a:pt x="39" y="14"/>
                    </a:lnTo>
                    <a:lnTo>
                      <a:pt x="45" y="15"/>
                    </a:lnTo>
                    <a:lnTo>
                      <a:pt x="48" y="18"/>
                    </a:lnTo>
                    <a:lnTo>
                      <a:pt x="50" y="20"/>
                    </a:lnTo>
                    <a:lnTo>
                      <a:pt x="51" y="24"/>
                    </a:lnTo>
                    <a:lnTo>
                      <a:pt x="52" y="29"/>
                    </a:lnTo>
                    <a:lnTo>
                      <a:pt x="67" y="28"/>
                    </a:lnTo>
                    <a:lnTo>
                      <a:pt x="65" y="19"/>
                    </a:lnTo>
                    <a:lnTo>
                      <a:pt x="61" y="12"/>
                    </a:lnTo>
                    <a:lnTo>
                      <a:pt x="57" y="7"/>
                    </a:lnTo>
                    <a:lnTo>
                      <a:pt x="51" y="3"/>
                    </a:lnTo>
                    <a:lnTo>
                      <a:pt x="45" y="0"/>
                    </a:lnTo>
                    <a:lnTo>
                      <a:pt x="39" y="0"/>
                    </a:lnTo>
                    <a:lnTo>
                      <a:pt x="34" y="0"/>
                    </a:lnTo>
                    <a:lnTo>
                      <a:pt x="28" y="1"/>
                    </a:lnTo>
                    <a:lnTo>
                      <a:pt x="23" y="3"/>
                    </a:lnTo>
                    <a:lnTo>
                      <a:pt x="20" y="4"/>
                    </a:lnTo>
                    <a:lnTo>
                      <a:pt x="16" y="5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21" name="Freeform 112"/>
              <p:cNvSpPr>
                <a:spLocks/>
              </p:cNvSpPr>
              <p:nvPr/>
            </p:nvSpPr>
            <p:spPr bwMode="auto">
              <a:xfrm>
                <a:off x="4686" y="2016"/>
                <a:ext cx="33" cy="33"/>
              </a:xfrm>
              <a:custGeom>
                <a:avLst/>
                <a:gdLst>
                  <a:gd name="T0" fmla="*/ 11 w 64"/>
                  <a:gd name="T1" fmla="*/ 8 h 67"/>
                  <a:gd name="T2" fmla="*/ 4 w 64"/>
                  <a:gd name="T3" fmla="*/ 17 h 67"/>
                  <a:gd name="T4" fmla="*/ 1 w 64"/>
                  <a:gd name="T5" fmla="*/ 27 h 67"/>
                  <a:gd name="T6" fmla="*/ 0 w 64"/>
                  <a:gd name="T7" fmla="*/ 35 h 67"/>
                  <a:gd name="T8" fmla="*/ 1 w 64"/>
                  <a:gd name="T9" fmla="*/ 42 h 67"/>
                  <a:gd name="T10" fmla="*/ 8 w 64"/>
                  <a:gd name="T11" fmla="*/ 53 h 67"/>
                  <a:gd name="T12" fmla="*/ 17 w 64"/>
                  <a:gd name="T13" fmla="*/ 61 h 67"/>
                  <a:gd name="T14" fmla="*/ 26 w 64"/>
                  <a:gd name="T15" fmla="*/ 66 h 67"/>
                  <a:gd name="T16" fmla="*/ 31 w 64"/>
                  <a:gd name="T17" fmla="*/ 67 h 67"/>
                  <a:gd name="T18" fmla="*/ 34 w 64"/>
                  <a:gd name="T19" fmla="*/ 53 h 67"/>
                  <a:gd name="T20" fmla="*/ 30 w 64"/>
                  <a:gd name="T21" fmla="*/ 52 h 67"/>
                  <a:gd name="T22" fmla="*/ 24 w 64"/>
                  <a:gd name="T23" fmla="*/ 49 h 67"/>
                  <a:gd name="T24" fmla="*/ 18 w 64"/>
                  <a:gd name="T25" fmla="*/ 44 h 67"/>
                  <a:gd name="T26" fmla="*/ 15 w 64"/>
                  <a:gd name="T27" fmla="*/ 38 h 67"/>
                  <a:gd name="T28" fmla="*/ 15 w 64"/>
                  <a:gd name="T29" fmla="*/ 34 h 67"/>
                  <a:gd name="T30" fmla="*/ 16 w 64"/>
                  <a:gd name="T31" fmla="*/ 29 h 67"/>
                  <a:gd name="T32" fmla="*/ 18 w 64"/>
                  <a:gd name="T33" fmla="*/ 24 h 67"/>
                  <a:gd name="T34" fmla="*/ 22 w 64"/>
                  <a:gd name="T35" fmla="*/ 19 h 67"/>
                  <a:gd name="T36" fmla="*/ 24 w 64"/>
                  <a:gd name="T37" fmla="*/ 17 h 67"/>
                  <a:gd name="T38" fmla="*/ 28 w 64"/>
                  <a:gd name="T39" fmla="*/ 15 h 67"/>
                  <a:gd name="T40" fmla="*/ 33 w 64"/>
                  <a:gd name="T41" fmla="*/ 14 h 67"/>
                  <a:gd name="T42" fmla="*/ 39 w 64"/>
                  <a:gd name="T43" fmla="*/ 15 h 67"/>
                  <a:gd name="T44" fmla="*/ 42 w 64"/>
                  <a:gd name="T45" fmla="*/ 17 h 67"/>
                  <a:gd name="T46" fmla="*/ 46 w 64"/>
                  <a:gd name="T47" fmla="*/ 22 h 67"/>
                  <a:gd name="T48" fmla="*/ 48 w 64"/>
                  <a:gd name="T49" fmla="*/ 27 h 67"/>
                  <a:gd name="T50" fmla="*/ 49 w 64"/>
                  <a:gd name="T51" fmla="*/ 32 h 67"/>
                  <a:gd name="T52" fmla="*/ 64 w 64"/>
                  <a:gd name="T53" fmla="*/ 29 h 67"/>
                  <a:gd name="T54" fmla="*/ 61 w 64"/>
                  <a:gd name="T55" fmla="*/ 19 h 67"/>
                  <a:gd name="T56" fmla="*/ 56 w 64"/>
                  <a:gd name="T57" fmla="*/ 11 h 67"/>
                  <a:gd name="T58" fmla="*/ 50 w 64"/>
                  <a:gd name="T59" fmla="*/ 5 h 67"/>
                  <a:gd name="T60" fmla="*/ 43 w 64"/>
                  <a:gd name="T61" fmla="*/ 1 h 67"/>
                  <a:gd name="T62" fmla="*/ 32 w 64"/>
                  <a:gd name="T63" fmla="*/ 0 h 67"/>
                  <a:gd name="T64" fmla="*/ 23 w 64"/>
                  <a:gd name="T65" fmla="*/ 3 h 67"/>
                  <a:gd name="T66" fmla="*/ 15 w 64"/>
                  <a:gd name="T67" fmla="*/ 6 h 67"/>
                  <a:gd name="T68" fmla="*/ 11 w 64"/>
                  <a:gd name="T69" fmla="*/ 8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4" h="67">
                    <a:moveTo>
                      <a:pt x="11" y="8"/>
                    </a:moveTo>
                    <a:lnTo>
                      <a:pt x="4" y="17"/>
                    </a:lnTo>
                    <a:lnTo>
                      <a:pt x="1" y="27"/>
                    </a:lnTo>
                    <a:lnTo>
                      <a:pt x="0" y="35"/>
                    </a:lnTo>
                    <a:lnTo>
                      <a:pt x="1" y="42"/>
                    </a:lnTo>
                    <a:lnTo>
                      <a:pt x="8" y="53"/>
                    </a:lnTo>
                    <a:lnTo>
                      <a:pt x="17" y="61"/>
                    </a:lnTo>
                    <a:lnTo>
                      <a:pt x="26" y="66"/>
                    </a:lnTo>
                    <a:lnTo>
                      <a:pt x="31" y="67"/>
                    </a:lnTo>
                    <a:lnTo>
                      <a:pt x="34" y="53"/>
                    </a:lnTo>
                    <a:lnTo>
                      <a:pt x="30" y="52"/>
                    </a:lnTo>
                    <a:lnTo>
                      <a:pt x="24" y="49"/>
                    </a:lnTo>
                    <a:lnTo>
                      <a:pt x="18" y="44"/>
                    </a:lnTo>
                    <a:lnTo>
                      <a:pt x="15" y="38"/>
                    </a:lnTo>
                    <a:lnTo>
                      <a:pt x="15" y="34"/>
                    </a:lnTo>
                    <a:lnTo>
                      <a:pt x="16" y="29"/>
                    </a:lnTo>
                    <a:lnTo>
                      <a:pt x="18" y="24"/>
                    </a:lnTo>
                    <a:lnTo>
                      <a:pt x="22" y="19"/>
                    </a:lnTo>
                    <a:lnTo>
                      <a:pt x="24" y="17"/>
                    </a:lnTo>
                    <a:lnTo>
                      <a:pt x="28" y="15"/>
                    </a:lnTo>
                    <a:lnTo>
                      <a:pt x="33" y="14"/>
                    </a:lnTo>
                    <a:lnTo>
                      <a:pt x="39" y="15"/>
                    </a:lnTo>
                    <a:lnTo>
                      <a:pt x="42" y="17"/>
                    </a:lnTo>
                    <a:lnTo>
                      <a:pt x="46" y="22"/>
                    </a:lnTo>
                    <a:lnTo>
                      <a:pt x="48" y="27"/>
                    </a:lnTo>
                    <a:lnTo>
                      <a:pt x="49" y="32"/>
                    </a:lnTo>
                    <a:lnTo>
                      <a:pt x="64" y="29"/>
                    </a:lnTo>
                    <a:lnTo>
                      <a:pt x="61" y="19"/>
                    </a:lnTo>
                    <a:lnTo>
                      <a:pt x="56" y="11"/>
                    </a:lnTo>
                    <a:lnTo>
                      <a:pt x="50" y="5"/>
                    </a:lnTo>
                    <a:lnTo>
                      <a:pt x="43" y="1"/>
                    </a:lnTo>
                    <a:lnTo>
                      <a:pt x="32" y="0"/>
                    </a:lnTo>
                    <a:lnTo>
                      <a:pt x="23" y="3"/>
                    </a:lnTo>
                    <a:lnTo>
                      <a:pt x="15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22" name="Freeform 113"/>
              <p:cNvSpPr>
                <a:spLocks/>
              </p:cNvSpPr>
              <p:nvPr/>
            </p:nvSpPr>
            <p:spPr bwMode="auto">
              <a:xfrm>
                <a:off x="4716" y="2021"/>
                <a:ext cx="31" cy="30"/>
              </a:xfrm>
              <a:custGeom>
                <a:avLst/>
                <a:gdLst>
                  <a:gd name="T0" fmla="*/ 12 w 63"/>
                  <a:gd name="T1" fmla="*/ 5 h 60"/>
                  <a:gd name="T2" fmla="*/ 11 w 63"/>
                  <a:gd name="T3" fmla="*/ 5 h 60"/>
                  <a:gd name="T4" fmla="*/ 10 w 63"/>
                  <a:gd name="T5" fmla="*/ 8 h 60"/>
                  <a:gd name="T6" fmla="*/ 4 w 63"/>
                  <a:gd name="T7" fmla="*/ 17 h 60"/>
                  <a:gd name="T8" fmla="*/ 0 w 63"/>
                  <a:gd name="T9" fmla="*/ 26 h 60"/>
                  <a:gd name="T10" fmla="*/ 0 w 63"/>
                  <a:gd name="T11" fmla="*/ 34 h 60"/>
                  <a:gd name="T12" fmla="*/ 2 w 63"/>
                  <a:gd name="T13" fmla="*/ 42 h 60"/>
                  <a:gd name="T14" fmla="*/ 9 w 63"/>
                  <a:gd name="T15" fmla="*/ 50 h 60"/>
                  <a:gd name="T16" fmla="*/ 17 w 63"/>
                  <a:gd name="T17" fmla="*/ 56 h 60"/>
                  <a:gd name="T18" fmla="*/ 23 w 63"/>
                  <a:gd name="T19" fmla="*/ 58 h 60"/>
                  <a:gd name="T20" fmla="*/ 27 w 63"/>
                  <a:gd name="T21" fmla="*/ 60 h 60"/>
                  <a:gd name="T22" fmla="*/ 29 w 63"/>
                  <a:gd name="T23" fmla="*/ 45 h 60"/>
                  <a:gd name="T24" fmla="*/ 26 w 63"/>
                  <a:gd name="T25" fmla="*/ 45 h 60"/>
                  <a:gd name="T26" fmla="*/ 22 w 63"/>
                  <a:gd name="T27" fmla="*/ 42 h 60"/>
                  <a:gd name="T28" fmla="*/ 18 w 63"/>
                  <a:gd name="T29" fmla="*/ 40 h 60"/>
                  <a:gd name="T30" fmla="*/ 15 w 63"/>
                  <a:gd name="T31" fmla="*/ 37 h 60"/>
                  <a:gd name="T32" fmla="*/ 14 w 63"/>
                  <a:gd name="T33" fmla="*/ 35 h 60"/>
                  <a:gd name="T34" fmla="*/ 14 w 63"/>
                  <a:gd name="T35" fmla="*/ 34 h 60"/>
                  <a:gd name="T36" fmla="*/ 14 w 63"/>
                  <a:gd name="T37" fmla="*/ 33 h 60"/>
                  <a:gd name="T38" fmla="*/ 14 w 63"/>
                  <a:gd name="T39" fmla="*/ 32 h 60"/>
                  <a:gd name="T40" fmla="*/ 15 w 63"/>
                  <a:gd name="T41" fmla="*/ 29 h 60"/>
                  <a:gd name="T42" fmla="*/ 17 w 63"/>
                  <a:gd name="T43" fmla="*/ 24 h 60"/>
                  <a:gd name="T44" fmla="*/ 18 w 63"/>
                  <a:gd name="T45" fmla="*/ 20 h 60"/>
                  <a:gd name="T46" fmla="*/ 20 w 63"/>
                  <a:gd name="T47" fmla="*/ 17 h 60"/>
                  <a:gd name="T48" fmla="*/ 25 w 63"/>
                  <a:gd name="T49" fmla="*/ 15 h 60"/>
                  <a:gd name="T50" fmla="*/ 30 w 63"/>
                  <a:gd name="T51" fmla="*/ 14 h 60"/>
                  <a:gd name="T52" fmla="*/ 36 w 63"/>
                  <a:gd name="T53" fmla="*/ 14 h 60"/>
                  <a:gd name="T54" fmla="*/ 41 w 63"/>
                  <a:gd name="T55" fmla="*/ 15 h 60"/>
                  <a:gd name="T56" fmla="*/ 44 w 63"/>
                  <a:gd name="T57" fmla="*/ 17 h 60"/>
                  <a:gd name="T58" fmla="*/ 47 w 63"/>
                  <a:gd name="T59" fmla="*/ 20 h 60"/>
                  <a:gd name="T60" fmla="*/ 48 w 63"/>
                  <a:gd name="T61" fmla="*/ 24 h 60"/>
                  <a:gd name="T62" fmla="*/ 49 w 63"/>
                  <a:gd name="T63" fmla="*/ 30 h 60"/>
                  <a:gd name="T64" fmla="*/ 63 w 63"/>
                  <a:gd name="T65" fmla="*/ 27 h 60"/>
                  <a:gd name="T66" fmla="*/ 62 w 63"/>
                  <a:gd name="T67" fmla="*/ 18 h 60"/>
                  <a:gd name="T68" fmla="*/ 58 w 63"/>
                  <a:gd name="T69" fmla="*/ 11 h 60"/>
                  <a:gd name="T70" fmla="*/ 53 w 63"/>
                  <a:gd name="T71" fmla="*/ 7 h 60"/>
                  <a:gd name="T72" fmla="*/ 48 w 63"/>
                  <a:gd name="T73" fmla="*/ 2 h 60"/>
                  <a:gd name="T74" fmla="*/ 42 w 63"/>
                  <a:gd name="T75" fmla="*/ 0 h 60"/>
                  <a:gd name="T76" fmla="*/ 36 w 63"/>
                  <a:gd name="T77" fmla="*/ 0 h 60"/>
                  <a:gd name="T78" fmla="*/ 30 w 63"/>
                  <a:gd name="T79" fmla="*/ 0 h 60"/>
                  <a:gd name="T80" fmla="*/ 25 w 63"/>
                  <a:gd name="T81" fmla="*/ 1 h 60"/>
                  <a:gd name="T82" fmla="*/ 20 w 63"/>
                  <a:gd name="T83" fmla="*/ 2 h 60"/>
                  <a:gd name="T84" fmla="*/ 17 w 63"/>
                  <a:gd name="T85" fmla="*/ 3 h 60"/>
                  <a:gd name="T86" fmla="*/ 13 w 63"/>
                  <a:gd name="T87" fmla="*/ 4 h 60"/>
                  <a:gd name="T88" fmla="*/ 12 w 63"/>
                  <a:gd name="T89" fmla="*/ 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3" h="60">
                    <a:moveTo>
                      <a:pt x="12" y="5"/>
                    </a:moveTo>
                    <a:lnTo>
                      <a:pt x="11" y="5"/>
                    </a:lnTo>
                    <a:lnTo>
                      <a:pt x="10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9" y="50"/>
                    </a:lnTo>
                    <a:lnTo>
                      <a:pt x="17" y="56"/>
                    </a:lnTo>
                    <a:lnTo>
                      <a:pt x="23" y="58"/>
                    </a:lnTo>
                    <a:lnTo>
                      <a:pt x="27" y="60"/>
                    </a:lnTo>
                    <a:lnTo>
                      <a:pt x="29" y="45"/>
                    </a:lnTo>
                    <a:lnTo>
                      <a:pt x="26" y="45"/>
                    </a:lnTo>
                    <a:lnTo>
                      <a:pt x="22" y="42"/>
                    </a:lnTo>
                    <a:lnTo>
                      <a:pt x="18" y="40"/>
                    </a:lnTo>
                    <a:lnTo>
                      <a:pt x="15" y="37"/>
                    </a:lnTo>
                    <a:lnTo>
                      <a:pt x="14" y="35"/>
                    </a:lnTo>
                    <a:lnTo>
                      <a:pt x="14" y="34"/>
                    </a:lnTo>
                    <a:lnTo>
                      <a:pt x="14" y="33"/>
                    </a:lnTo>
                    <a:lnTo>
                      <a:pt x="14" y="32"/>
                    </a:lnTo>
                    <a:lnTo>
                      <a:pt x="15" y="29"/>
                    </a:lnTo>
                    <a:lnTo>
                      <a:pt x="17" y="24"/>
                    </a:lnTo>
                    <a:lnTo>
                      <a:pt x="18" y="20"/>
                    </a:lnTo>
                    <a:lnTo>
                      <a:pt x="20" y="17"/>
                    </a:lnTo>
                    <a:lnTo>
                      <a:pt x="25" y="15"/>
                    </a:lnTo>
                    <a:lnTo>
                      <a:pt x="30" y="14"/>
                    </a:lnTo>
                    <a:lnTo>
                      <a:pt x="36" y="14"/>
                    </a:lnTo>
                    <a:lnTo>
                      <a:pt x="41" y="15"/>
                    </a:lnTo>
                    <a:lnTo>
                      <a:pt x="44" y="17"/>
                    </a:lnTo>
                    <a:lnTo>
                      <a:pt x="47" y="20"/>
                    </a:lnTo>
                    <a:lnTo>
                      <a:pt x="48" y="24"/>
                    </a:lnTo>
                    <a:lnTo>
                      <a:pt x="49" y="30"/>
                    </a:lnTo>
                    <a:lnTo>
                      <a:pt x="63" y="27"/>
                    </a:lnTo>
                    <a:lnTo>
                      <a:pt x="62" y="18"/>
                    </a:lnTo>
                    <a:lnTo>
                      <a:pt x="58" y="11"/>
                    </a:lnTo>
                    <a:lnTo>
                      <a:pt x="53" y="7"/>
                    </a:lnTo>
                    <a:lnTo>
                      <a:pt x="48" y="2"/>
                    </a:lnTo>
                    <a:lnTo>
                      <a:pt x="42" y="0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5" y="1"/>
                    </a:lnTo>
                    <a:lnTo>
                      <a:pt x="20" y="2"/>
                    </a:lnTo>
                    <a:lnTo>
                      <a:pt x="17" y="3"/>
                    </a:lnTo>
                    <a:lnTo>
                      <a:pt x="13" y="4"/>
                    </a:lnTo>
                    <a:lnTo>
                      <a:pt x="12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23" name="Freeform 114"/>
              <p:cNvSpPr>
                <a:spLocks/>
              </p:cNvSpPr>
              <p:nvPr/>
            </p:nvSpPr>
            <p:spPr bwMode="auto">
              <a:xfrm>
                <a:off x="4742" y="2026"/>
                <a:ext cx="31" cy="32"/>
              </a:xfrm>
              <a:custGeom>
                <a:avLst/>
                <a:gdLst>
                  <a:gd name="T0" fmla="*/ 12 w 63"/>
                  <a:gd name="T1" fmla="*/ 6 h 64"/>
                  <a:gd name="T2" fmla="*/ 11 w 63"/>
                  <a:gd name="T3" fmla="*/ 6 h 64"/>
                  <a:gd name="T4" fmla="*/ 10 w 63"/>
                  <a:gd name="T5" fmla="*/ 8 h 64"/>
                  <a:gd name="T6" fmla="*/ 4 w 63"/>
                  <a:gd name="T7" fmla="*/ 17 h 64"/>
                  <a:gd name="T8" fmla="*/ 2 w 63"/>
                  <a:gd name="T9" fmla="*/ 26 h 64"/>
                  <a:gd name="T10" fmla="*/ 0 w 63"/>
                  <a:gd name="T11" fmla="*/ 35 h 64"/>
                  <a:gd name="T12" fmla="*/ 3 w 63"/>
                  <a:gd name="T13" fmla="*/ 43 h 64"/>
                  <a:gd name="T14" fmla="*/ 10 w 63"/>
                  <a:gd name="T15" fmla="*/ 53 h 64"/>
                  <a:gd name="T16" fmla="*/ 19 w 63"/>
                  <a:gd name="T17" fmla="*/ 60 h 64"/>
                  <a:gd name="T18" fmla="*/ 27 w 63"/>
                  <a:gd name="T19" fmla="*/ 63 h 64"/>
                  <a:gd name="T20" fmla="*/ 30 w 63"/>
                  <a:gd name="T21" fmla="*/ 64 h 64"/>
                  <a:gd name="T22" fmla="*/ 34 w 63"/>
                  <a:gd name="T23" fmla="*/ 51 h 64"/>
                  <a:gd name="T24" fmla="*/ 30 w 63"/>
                  <a:gd name="T25" fmla="*/ 49 h 64"/>
                  <a:gd name="T26" fmla="*/ 25 w 63"/>
                  <a:gd name="T27" fmla="*/ 47 h 64"/>
                  <a:gd name="T28" fmla="*/ 19 w 63"/>
                  <a:gd name="T29" fmla="*/ 44 h 64"/>
                  <a:gd name="T30" fmla="*/ 15 w 63"/>
                  <a:gd name="T31" fmla="*/ 38 h 64"/>
                  <a:gd name="T32" fmla="*/ 15 w 63"/>
                  <a:gd name="T33" fmla="*/ 37 h 64"/>
                  <a:gd name="T34" fmla="*/ 15 w 63"/>
                  <a:gd name="T35" fmla="*/ 36 h 64"/>
                  <a:gd name="T36" fmla="*/ 14 w 63"/>
                  <a:gd name="T37" fmla="*/ 35 h 64"/>
                  <a:gd name="T38" fmla="*/ 14 w 63"/>
                  <a:gd name="T39" fmla="*/ 33 h 64"/>
                  <a:gd name="T40" fmla="*/ 15 w 63"/>
                  <a:gd name="T41" fmla="*/ 30 h 64"/>
                  <a:gd name="T42" fmla="*/ 17 w 63"/>
                  <a:gd name="T43" fmla="*/ 25 h 64"/>
                  <a:gd name="T44" fmla="*/ 19 w 63"/>
                  <a:gd name="T45" fmla="*/ 22 h 64"/>
                  <a:gd name="T46" fmla="*/ 21 w 63"/>
                  <a:gd name="T47" fmla="*/ 17 h 64"/>
                  <a:gd name="T48" fmla="*/ 26 w 63"/>
                  <a:gd name="T49" fmla="*/ 16 h 64"/>
                  <a:gd name="T50" fmla="*/ 30 w 63"/>
                  <a:gd name="T51" fmla="*/ 14 h 64"/>
                  <a:gd name="T52" fmla="*/ 36 w 63"/>
                  <a:gd name="T53" fmla="*/ 14 h 64"/>
                  <a:gd name="T54" fmla="*/ 42 w 63"/>
                  <a:gd name="T55" fmla="*/ 15 h 64"/>
                  <a:gd name="T56" fmla="*/ 44 w 63"/>
                  <a:gd name="T57" fmla="*/ 17 h 64"/>
                  <a:gd name="T58" fmla="*/ 47 w 63"/>
                  <a:gd name="T59" fmla="*/ 21 h 64"/>
                  <a:gd name="T60" fmla="*/ 48 w 63"/>
                  <a:gd name="T61" fmla="*/ 24 h 64"/>
                  <a:gd name="T62" fmla="*/ 49 w 63"/>
                  <a:gd name="T63" fmla="*/ 30 h 64"/>
                  <a:gd name="T64" fmla="*/ 63 w 63"/>
                  <a:gd name="T65" fmla="*/ 28 h 64"/>
                  <a:gd name="T66" fmla="*/ 60 w 63"/>
                  <a:gd name="T67" fmla="*/ 18 h 64"/>
                  <a:gd name="T68" fmla="*/ 58 w 63"/>
                  <a:gd name="T69" fmla="*/ 11 h 64"/>
                  <a:gd name="T70" fmla="*/ 53 w 63"/>
                  <a:gd name="T71" fmla="*/ 7 h 64"/>
                  <a:gd name="T72" fmla="*/ 48 w 63"/>
                  <a:gd name="T73" fmla="*/ 2 h 64"/>
                  <a:gd name="T74" fmla="*/ 42 w 63"/>
                  <a:gd name="T75" fmla="*/ 0 h 64"/>
                  <a:gd name="T76" fmla="*/ 36 w 63"/>
                  <a:gd name="T77" fmla="*/ 0 h 64"/>
                  <a:gd name="T78" fmla="*/ 30 w 63"/>
                  <a:gd name="T79" fmla="*/ 0 h 64"/>
                  <a:gd name="T80" fmla="*/ 25 w 63"/>
                  <a:gd name="T81" fmla="*/ 1 h 64"/>
                  <a:gd name="T82" fmla="*/ 20 w 63"/>
                  <a:gd name="T83" fmla="*/ 2 h 64"/>
                  <a:gd name="T84" fmla="*/ 17 w 63"/>
                  <a:gd name="T85" fmla="*/ 3 h 64"/>
                  <a:gd name="T86" fmla="*/ 13 w 63"/>
                  <a:gd name="T87" fmla="*/ 5 h 64"/>
                  <a:gd name="T88" fmla="*/ 12 w 63"/>
                  <a:gd name="T89" fmla="*/ 6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3" h="64">
                    <a:moveTo>
                      <a:pt x="12" y="6"/>
                    </a:moveTo>
                    <a:lnTo>
                      <a:pt x="11" y="6"/>
                    </a:lnTo>
                    <a:lnTo>
                      <a:pt x="10" y="8"/>
                    </a:lnTo>
                    <a:lnTo>
                      <a:pt x="4" y="17"/>
                    </a:lnTo>
                    <a:lnTo>
                      <a:pt x="2" y="26"/>
                    </a:lnTo>
                    <a:lnTo>
                      <a:pt x="0" y="35"/>
                    </a:lnTo>
                    <a:lnTo>
                      <a:pt x="3" y="43"/>
                    </a:lnTo>
                    <a:lnTo>
                      <a:pt x="10" y="53"/>
                    </a:lnTo>
                    <a:lnTo>
                      <a:pt x="19" y="60"/>
                    </a:lnTo>
                    <a:lnTo>
                      <a:pt x="27" y="63"/>
                    </a:lnTo>
                    <a:lnTo>
                      <a:pt x="30" y="64"/>
                    </a:lnTo>
                    <a:lnTo>
                      <a:pt x="34" y="51"/>
                    </a:lnTo>
                    <a:lnTo>
                      <a:pt x="30" y="49"/>
                    </a:lnTo>
                    <a:lnTo>
                      <a:pt x="25" y="47"/>
                    </a:lnTo>
                    <a:lnTo>
                      <a:pt x="19" y="44"/>
                    </a:lnTo>
                    <a:lnTo>
                      <a:pt x="15" y="38"/>
                    </a:lnTo>
                    <a:lnTo>
                      <a:pt x="15" y="37"/>
                    </a:lnTo>
                    <a:lnTo>
                      <a:pt x="15" y="36"/>
                    </a:lnTo>
                    <a:lnTo>
                      <a:pt x="14" y="35"/>
                    </a:lnTo>
                    <a:lnTo>
                      <a:pt x="14" y="33"/>
                    </a:lnTo>
                    <a:lnTo>
                      <a:pt x="15" y="30"/>
                    </a:lnTo>
                    <a:lnTo>
                      <a:pt x="17" y="25"/>
                    </a:lnTo>
                    <a:lnTo>
                      <a:pt x="19" y="22"/>
                    </a:lnTo>
                    <a:lnTo>
                      <a:pt x="21" y="17"/>
                    </a:lnTo>
                    <a:lnTo>
                      <a:pt x="26" y="16"/>
                    </a:lnTo>
                    <a:lnTo>
                      <a:pt x="30" y="14"/>
                    </a:lnTo>
                    <a:lnTo>
                      <a:pt x="36" y="14"/>
                    </a:lnTo>
                    <a:lnTo>
                      <a:pt x="42" y="15"/>
                    </a:lnTo>
                    <a:lnTo>
                      <a:pt x="44" y="17"/>
                    </a:lnTo>
                    <a:lnTo>
                      <a:pt x="47" y="21"/>
                    </a:lnTo>
                    <a:lnTo>
                      <a:pt x="48" y="24"/>
                    </a:lnTo>
                    <a:lnTo>
                      <a:pt x="49" y="30"/>
                    </a:lnTo>
                    <a:lnTo>
                      <a:pt x="63" y="28"/>
                    </a:lnTo>
                    <a:lnTo>
                      <a:pt x="60" y="18"/>
                    </a:lnTo>
                    <a:lnTo>
                      <a:pt x="58" y="11"/>
                    </a:lnTo>
                    <a:lnTo>
                      <a:pt x="53" y="7"/>
                    </a:lnTo>
                    <a:lnTo>
                      <a:pt x="48" y="2"/>
                    </a:lnTo>
                    <a:lnTo>
                      <a:pt x="42" y="0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5" y="1"/>
                    </a:lnTo>
                    <a:lnTo>
                      <a:pt x="20" y="2"/>
                    </a:lnTo>
                    <a:lnTo>
                      <a:pt x="17" y="3"/>
                    </a:lnTo>
                    <a:lnTo>
                      <a:pt x="13" y="5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24" name="Freeform 115"/>
              <p:cNvSpPr>
                <a:spLocks/>
              </p:cNvSpPr>
              <p:nvPr/>
            </p:nvSpPr>
            <p:spPr bwMode="auto">
              <a:xfrm>
                <a:off x="4778" y="2048"/>
                <a:ext cx="52" cy="79"/>
              </a:xfrm>
              <a:custGeom>
                <a:avLst/>
                <a:gdLst>
                  <a:gd name="T0" fmla="*/ 0 w 105"/>
                  <a:gd name="T1" fmla="*/ 4 h 158"/>
                  <a:gd name="T2" fmla="*/ 84 w 105"/>
                  <a:gd name="T3" fmla="*/ 146 h 158"/>
                  <a:gd name="T4" fmla="*/ 20 w 105"/>
                  <a:gd name="T5" fmla="*/ 28 h 158"/>
                  <a:gd name="T6" fmla="*/ 105 w 105"/>
                  <a:gd name="T7" fmla="*/ 158 h 158"/>
                  <a:gd name="T8" fmla="*/ 8 w 105"/>
                  <a:gd name="T9" fmla="*/ 0 h 158"/>
                  <a:gd name="T10" fmla="*/ 0 w 105"/>
                  <a:gd name="T11" fmla="*/ 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5" h="158">
                    <a:moveTo>
                      <a:pt x="0" y="4"/>
                    </a:moveTo>
                    <a:lnTo>
                      <a:pt x="84" y="146"/>
                    </a:lnTo>
                    <a:lnTo>
                      <a:pt x="20" y="28"/>
                    </a:lnTo>
                    <a:lnTo>
                      <a:pt x="105" y="158"/>
                    </a:lnTo>
                    <a:lnTo>
                      <a:pt x="8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25" name="Freeform 116"/>
              <p:cNvSpPr>
                <a:spLocks/>
              </p:cNvSpPr>
              <p:nvPr/>
            </p:nvSpPr>
            <p:spPr bwMode="auto">
              <a:xfrm>
                <a:off x="4834" y="2061"/>
                <a:ext cx="169" cy="94"/>
              </a:xfrm>
              <a:custGeom>
                <a:avLst/>
                <a:gdLst>
                  <a:gd name="T0" fmla="*/ 0 w 336"/>
                  <a:gd name="T1" fmla="*/ 88 h 188"/>
                  <a:gd name="T2" fmla="*/ 2 w 336"/>
                  <a:gd name="T3" fmla="*/ 88 h 188"/>
                  <a:gd name="T4" fmla="*/ 8 w 336"/>
                  <a:gd name="T5" fmla="*/ 90 h 188"/>
                  <a:gd name="T6" fmla="*/ 17 w 336"/>
                  <a:gd name="T7" fmla="*/ 92 h 188"/>
                  <a:gd name="T8" fmla="*/ 30 w 336"/>
                  <a:gd name="T9" fmla="*/ 95 h 188"/>
                  <a:gd name="T10" fmla="*/ 45 w 336"/>
                  <a:gd name="T11" fmla="*/ 99 h 188"/>
                  <a:gd name="T12" fmla="*/ 62 w 336"/>
                  <a:gd name="T13" fmla="*/ 103 h 188"/>
                  <a:gd name="T14" fmla="*/ 79 w 336"/>
                  <a:gd name="T15" fmla="*/ 107 h 188"/>
                  <a:gd name="T16" fmla="*/ 99 w 336"/>
                  <a:gd name="T17" fmla="*/ 112 h 188"/>
                  <a:gd name="T18" fmla="*/ 117 w 336"/>
                  <a:gd name="T19" fmla="*/ 118 h 188"/>
                  <a:gd name="T20" fmla="*/ 137 w 336"/>
                  <a:gd name="T21" fmla="*/ 122 h 188"/>
                  <a:gd name="T22" fmla="*/ 155 w 336"/>
                  <a:gd name="T23" fmla="*/ 127 h 188"/>
                  <a:gd name="T24" fmla="*/ 172 w 336"/>
                  <a:gd name="T25" fmla="*/ 132 h 188"/>
                  <a:gd name="T26" fmla="*/ 187 w 336"/>
                  <a:gd name="T27" fmla="*/ 136 h 188"/>
                  <a:gd name="T28" fmla="*/ 200 w 336"/>
                  <a:gd name="T29" fmla="*/ 140 h 188"/>
                  <a:gd name="T30" fmla="*/ 210 w 336"/>
                  <a:gd name="T31" fmla="*/ 143 h 188"/>
                  <a:gd name="T32" fmla="*/ 217 w 336"/>
                  <a:gd name="T33" fmla="*/ 145 h 188"/>
                  <a:gd name="T34" fmla="*/ 235 w 336"/>
                  <a:gd name="T35" fmla="*/ 156 h 188"/>
                  <a:gd name="T36" fmla="*/ 236 w 336"/>
                  <a:gd name="T37" fmla="*/ 153 h 188"/>
                  <a:gd name="T38" fmla="*/ 238 w 336"/>
                  <a:gd name="T39" fmla="*/ 147 h 188"/>
                  <a:gd name="T40" fmla="*/ 235 w 336"/>
                  <a:gd name="T41" fmla="*/ 137 h 188"/>
                  <a:gd name="T42" fmla="*/ 220 w 336"/>
                  <a:gd name="T43" fmla="*/ 130 h 188"/>
                  <a:gd name="T44" fmla="*/ 221 w 336"/>
                  <a:gd name="T45" fmla="*/ 126 h 188"/>
                  <a:gd name="T46" fmla="*/ 226 w 336"/>
                  <a:gd name="T47" fmla="*/ 113 h 188"/>
                  <a:gd name="T48" fmla="*/ 231 w 336"/>
                  <a:gd name="T49" fmla="*/ 95 h 188"/>
                  <a:gd name="T50" fmla="*/ 241 w 336"/>
                  <a:gd name="T51" fmla="*/ 74 h 188"/>
                  <a:gd name="T52" fmla="*/ 250 w 336"/>
                  <a:gd name="T53" fmla="*/ 51 h 188"/>
                  <a:gd name="T54" fmla="*/ 260 w 336"/>
                  <a:gd name="T55" fmla="*/ 30 h 188"/>
                  <a:gd name="T56" fmla="*/ 272 w 336"/>
                  <a:gd name="T57" fmla="*/ 12 h 188"/>
                  <a:gd name="T58" fmla="*/ 282 w 336"/>
                  <a:gd name="T59" fmla="*/ 0 h 188"/>
                  <a:gd name="T60" fmla="*/ 284 w 336"/>
                  <a:gd name="T61" fmla="*/ 0 h 188"/>
                  <a:gd name="T62" fmla="*/ 289 w 336"/>
                  <a:gd name="T63" fmla="*/ 3 h 188"/>
                  <a:gd name="T64" fmla="*/ 296 w 336"/>
                  <a:gd name="T65" fmla="*/ 5 h 188"/>
                  <a:gd name="T66" fmla="*/ 305 w 336"/>
                  <a:gd name="T67" fmla="*/ 9 h 188"/>
                  <a:gd name="T68" fmla="*/ 314 w 336"/>
                  <a:gd name="T69" fmla="*/ 14 h 188"/>
                  <a:gd name="T70" fmla="*/ 323 w 336"/>
                  <a:gd name="T71" fmla="*/ 21 h 188"/>
                  <a:gd name="T72" fmla="*/ 331 w 336"/>
                  <a:gd name="T73" fmla="*/ 28 h 188"/>
                  <a:gd name="T74" fmla="*/ 336 w 336"/>
                  <a:gd name="T75" fmla="*/ 37 h 188"/>
                  <a:gd name="T76" fmla="*/ 334 w 336"/>
                  <a:gd name="T77" fmla="*/ 43 h 188"/>
                  <a:gd name="T78" fmla="*/ 327 w 336"/>
                  <a:gd name="T79" fmla="*/ 57 h 188"/>
                  <a:gd name="T80" fmla="*/ 317 w 336"/>
                  <a:gd name="T81" fmla="*/ 79 h 188"/>
                  <a:gd name="T82" fmla="*/ 303 w 336"/>
                  <a:gd name="T83" fmla="*/ 103 h 188"/>
                  <a:gd name="T84" fmla="*/ 288 w 336"/>
                  <a:gd name="T85" fmla="*/ 129 h 188"/>
                  <a:gd name="T86" fmla="*/ 271 w 336"/>
                  <a:gd name="T87" fmla="*/ 153 h 188"/>
                  <a:gd name="T88" fmla="*/ 253 w 336"/>
                  <a:gd name="T89" fmla="*/ 174 h 188"/>
                  <a:gd name="T90" fmla="*/ 235 w 336"/>
                  <a:gd name="T91" fmla="*/ 188 h 188"/>
                  <a:gd name="T92" fmla="*/ 234 w 336"/>
                  <a:gd name="T93" fmla="*/ 188 h 188"/>
                  <a:gd name="T94" fmla="*/ 231 w 336"/>
                  <a:gd name="T95" fmla="*/ 188 h 188"/>
                  <a:gd name="T96" fmla="*/ 227 w 336"/>
                  <a:gd name="T97" fmla="*/ 188 h 188"/>
                  <a:gd name="T98" fmla="*/ 221 w 336"/>
                  <a:gd name="T99" fmla="*/ 188 h 188"/>
                  <a:gd name="T100" fmla="*/ 213 w 336"/>
                  <a:gd name="T101" fmla="*/ 188 h 188"/>
                  <a:gd name="T102" fmla="*/ 203 w 336"/>
                  <a:gd name="T103" fmla="*/ 187 h 188"/>
                  <a:gd name="T104" fmla="*/ 192 w 336"/>
                  <a:gd name="T105" fmla="*/ 186 h 188"/>
                  <a:gd name="T106" fmla="*/ 178 w 336"/>
                  <a:gd name="T107" fmla="*/ 183 h 188"/>
                  <a:gd name="T108" fmla="*/ 163 w 336"/>
                  <a:gd name="T109" fmla="*/ 180 h 188"/>
                  <a:gd name="T110" fmla="*/ 147 w 336"/>
                  <a:gd name="T111" fmla="*/ 175 h 188"/>
                  <a:gd name="T112" fmla="*/ 129 w 336"/>
                  <a:gd name="T113" fmla="*/ 168 h 188"/>
                  <a:gd name="T114" fmla="*/ 109 w 336"/>
                  <a:gd name="T115" fmla="*/ 162 h 188"/>
                  <a:gd name="T116" fmla="*/ 89 w 336"/>
                  <a:gd name="T117" fmla="*/ 152 h 188"/>
                  <a:gd name="T118" fmla="*/ 64 w 336"/>
                  <a:gd name="T119" fmla="*/ 141 h 188"/>
                  <a:gd name="T120" fmla="*/ 40 w 336"/>
                  <a:gd name="T121" fmla="*/ 128 h 188"/>
                  <a:gd name="T122" fmla="*/ 14 w 336"/>
                  <a:gd name="T123" fmla="*/ 113 h 188"/>
                  <a:gd name="T124" fmla="*/ 0 w 336"/>
                  <a:gd name="T125" fmla="*/ 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36" h="188">
                    <a:moveTo>
                      <a:pt x="0" y="88"/>
                    </a:moveTo>
                    <a:lnTo>
                      <a:pt x="2" y="88"/>
                    </a:lnTo>
                    <a:lnTo>
                      <a:pt x="8" y="90"/>
                    </a:lnTo>
                    <a:lnTo>
                      <a:pt x="17" y="92"/>
                    </a:lnTo>
                    <a:lnTo>
                      <a:pt x="30" y="95"/>
                    </a:lnTo>
                    <a:lnTo>
                      <a:pt x="45" y="99"/>
                    </a:lnTo>
                    <a:lnTo>
                      <a:pt x="62" y="103"/>
                    </a:lnTo>
                    <a:lnTo>
                      <a:pt x="79" y="107"/>
                    </a:lnTo>
                    <a:lnTo>
                      <a:pt x="99" y="112"/>
                    </a:lnTo>
                    <a:lnTo>
                      <a:pt x="117" y="118"/>
                    </a:lnTo>
                    <a:lnTo>
                      <a:pt x="137" y="122"/>
                    </a:lnTo>
                    <a:lnTo>
                      <a:pt x="155" y="127"/>
                    </a:lnTo>
                    <a:lnTo>
                      <a:pt x="172" y="132"/>
                    </a:lnTo>
                    <a:lnTo>
                      <a:pt x="187" y="136"/>
                    </a:lnTo>
                    <a:lnTo>
                      <a:pt x="200" y="140"/>
                    </a:lnTo>
                    <a:lnTo>
                      <a:pt x="210" y="143"/>
                    </a:lnTo>
                    <a:lnTo>
                      <a:pt x="217" y="145"/>
                    </a:lnTo>
                    <a:lnTo>
                      <a:pt x="235" y="156"/>
                    </a:lnTo>
                    <a:lnTo>
                      <a:pt x="236" y="153"/>
                    </a:lnTo>
                    <a:lnTo>
                      <a:pt x="238" y="147"/>
                    </a:lnTo>
                    <a:lnTo>
                      <a:pt x="235" y="137"/>
                    </a:lnTo>
                    <a:lnTo>
                      <a:pt x="220" y="130"/>
                    </a:lnTo>
                    <a:lnTo>
                      <a:pt x="221" y="126"/>
                    </a:lnTo>
                    <a:lnTo>
                      <a:pt x="226" y="113"/>
                    </a:lnTo>
                    <a:lnTo>
                      <a:pt x="231" y="95"/>
                    </a:lnTo>
                    <a:lnTo>
                      <a:pt x="241" y="74"/>
                    </a:lnTo>
                    <a:lnTo>
                      <a:pt x="250" y="51"/>
                    </a:lnTo>
                    <a:lnTo>
                      <a:pt x="260" y="30"/>
                    </a:lnTo>
                    <a:lnTo>
                      <a:pt x="272" y="12"/>
                    </a:lnTo>
                    <a:lnTo>
                      <a:pt x="282" y="0"/>
                    </a:lnTo>
                    <a:lnTo>
                      <a:pt x="284" y="0"/>
                    </a:lnTo>
                    <a:lnTo>
                      <a:pt x="289" y="3"/>
                    </a:lnTo>
                    <a:lnTo>
                      <a:pt x="296" y="5"/>
                    </a:lnTo>
                    <a:lnTo>
                      <a:pt x="305" y="9"/>
                    </a:lnTo>
                    <a:lnTo>
                      <a:pt x="314" y="14"/>
                    </a:lnTo>
                    <a:lnTo>
                      <a:pt x="323" y="21"/>
                    </a:lnTo>
                    <a:lnTo>
                      <a:pt x="331" y="28"/>
                    </a:lnTo>
                    <a:lnTo>
                      <a:pt x="336" y="37"/>
                    </a:lnTo>
                    <a:lnTo>
                      <a:pt x="334" y="43"/>
                    </a:lnTo>
                    <a:lnTo>
                      <a:pt x="327" y="57"/>
                    </a:lnTo>
                    <a:lnTo>
                      <a:pt x="317" y="79"/>
                    </a:lnTo>
                    <a:lnTo>
                      <a:pt x="303" y="103"/>
                    </a:lnTo>
                    <a:lnTo>
                      <a:pt x="288" y="129"/>
                    </a:lnTo>
                    <a:lnTo>
                      <a:pt x="271" y="153"/>
                    </a:lnTo>
                    <a:lnTo>
                      <a:pt x="253" y="174"/>
                    </a:lnTo>
                    <a:lnTo>
                      <a:pt x="235" y="188"/>
                    </a:lnTo>
                    <a:lnTo>
                      <a:pt x="234" y="188"/>
                    </a:lnTo>
                    <a:lnTo>
                      <a:pt x="231" y="188"/>
                    </a:lnTo>
                    <a:lnTo>
                      <a:pt x="227" y="188"/>
                    </a:lnTo>
                    <a:lnTo>
                      <a:pt x="221" y="188"/>
                    </a:lnTo>
                    <a:lnTo>
                      <a:pt x="213" y="188"/>
                    </a:lnTo>
                    <a:lnTo>
                      <a:pt x="203" y="187"/>
                    </a:lnTo>
                    <a:lnTo>
                      <a:pt x="192" y="186"/>
                    </a:lnTo>
                    <a:lnTo>
                      <a:pt x="178" y="183"/>
                    </a:lnTo>
                    <a:lnTo>
                      <a:pt x="163" y="180"/>
                    </a:lnTo>
                    <a:lnTo>
                      <a:pt x="147" y="175"/>
                    </a:lnTo>
                    <a:lnTo>
                      <a:pt x="129" y="168"/>
                    </a:lnTo>
                    <a:lnTo>
                      <a:pt x="109" y="162"/>
                    </a:lnTo>
                    <a:lnTo>
                      <a:pt x="89" y="152"/>
                    </a:lnTo>
                    <a:lnTo>
                      <a:pt x="64" y="141"/>
                    </a:lnTo>
                    <a:lnTo>
                      <a:pt x="40" y="128"/>
                    </a:lnTo>
                    <a:lnTo>
                      <a:pt x="14" y="113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26" name="Freeform 117"/>
              <p:cNvSpPr>
                <a:spLocks/>
              </p:cNvSpPr>
              <p:nvPr/>
            </p:nvSpPr>
            <p:spPr bwMode="auto">
              <a:xfrm>
                <a:off x="4809" y="2042"/>
                <a:ext cx="27" cy="39"/>
              </a:xfrm>
              <a:custGeom>
                <a:avLst/>
                <a:gdLst>
                  <a:gd name="T0" fmla="*/ 25 w 54"/>
                  <a:gd name="T1" fmla="*/ 0 h 80"/>
                  <a:gd name="T2" fmla="*/ 0 w 54"/>
                  <a:gd name="T3" fmla="*/ 54 h 80"/>
                  <a:gd name="T4" fmla="*/ 32 w 54"/>
                  <a:gd name="T5" fmla="*/ 80 h 80"/>
                  <a:gd name="T6" fmla="*/ 54 w 54"/>
                  <a:gd name="T7" fmla="*/ 73 h 80"/>
                  <a:gd name="T8" fmla="*/ 54 w 54"/>
                  <a:gd name="T9" fmla="*/ 29 h 80"/>
                  <a:gd name="T10" fmla="*/ 25 w 54"/>
                  <a:gd name="T11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80">
                    <a:moveTo>
                      <a:pt x="25" y="0"/>
                    </a:moveTo>
                    <a:lnTo>
                      <a:pt x="0" y="54"/>
                    </a:lnTo>
                    <a:lnTo>
                      <a:pt x="32" y="80"/>
                    </a:lnTo>
                    <a:lnTo>
                      <a:pt x="54" y="73"/>
                    </a:lnTo>
                    <a:lnTo>
                      <a:pt x="54" y="29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27" name="Freeform 118"/>
              <p:cNvSpPr>
                <a:spLocks/>
              </p:cNvSpPr>
              <p:nvPr/>
            </p:nvSpPr>
            <p:spPr bwMode="auto">
              <a:xfrm>
                <a:off x="4805" y="1965"/>
                <a:ext cx="13" cy="14"/>
              </a:xfrm>
              <a:custGeom>
                <a:avLst/>
                <a:gdLst>
                  <a:gd name="T0" fmla="*/ 6 w 27"/>
                  <a:gd name="T1" fmla="*/ 0 h 26"/>
                  <a:gd name="T2" fmla="*/ 0 w 27"/>
                  <a:gd name="T3" fmla="*/ 15 h 26"/>
                  <a:gd name="T4" fmla="*/ 2 w 27"/>
                  <a:gd name="T5" fmla="*/ 15 h 26"/>
                  <a:gd name="T6" fmla="*/ 8 w 27"/>
                  <a:gd name="T7" fmla="*/ 17 h 26"/>
                  <a:gd name="T8" fmla="*/ 14 w 27"/>
                  <a:gd name="T9" fmla="*/ 21 h 26"/>
                  <a:gd name="T10" fmla="*/ 19 w 27"/>
                  <a:gd name="T11" fmla="*/ 26 h 26"/>
                  <a:gd name="T12" fmla="*/ 27 w 27"/>
                  <a:gd name="T13" fmla="*/ 10 h 26"/>
                  <a:gd name="T14" fmla="*/ 27 w 27"/>
                  <a:gd name="T15" fmla="*/ 8 h 26"/>
                  <a:gd name="T16" fmla="*/ 24 w 27"/>
                  <a:gd name="T17" fmla="*/ 5 h 26"/>
                  <a:gd name="T18" fmla="*/ 19 w 27"/>
                  <a:gd name="T19" fmla="*/ 1 h 26"/>
                  <a:gd name="T20" fmla="*/ 6 w 27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26">
                    <a:moveTo>
                      <a:pt x="6" y="0"/>
                    </a:moveTo>
                    <a:lnTo>
                      <a:pt x="0" y="15"/>
                    </a:lnTo>
                    <a:lnTo>
                      <a:pt x="2" y="15"/>
                    </a:lnTo>
                    <a:lnTo>
                      <a:pt x="8" y="17"/>
                    </a:lnTo>
                    <a:lnTo>
                      <a:pt x="14" y="21"/>
                    </a:lnTo>
                    <a:lnTo>
                      <a:pt x="19" y="26"/>
                    </a:lnTo>
                    <a:lnTo>
                      <a:pt x="27" y="10"/>
                    </a:lnTo>
                    <a:lnTo>
                      <a:pt x="27" y="8"/>
                    </a:lnTo>
                    <a:lnTo>
                      <a:pt x="24" y="5"/>
                    </a:lnTo>
                    <a:lnTo>
                      <a:pt x="19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28" name="Freeform 119"/>
              <p:cNvSpPr>
                <a:spLocks/>
              </p:cNvSpPr>
              <p:nvPr/>
            </p:nvSpPr>
            <p:spPr bwMode="auto">
              <a:xfrm>
                <a:off x="4796" y="1978"/>
                <a:ext cx="17" cy="19"/>
              </a:xfrm>
              <a:custGeom>
                <a:avLst/>
                <a:gdLst>
                  <a:gd name="T0" fmla="*/ 12 w 32"/>
                  <a:gd name="T1" fmla="*/ 0 h 38"/>
                  <a:gd name="T2" fmla="*/ 0 w 32"/>
                  <a:gd name="T3" fmla="*/ 27 h 38"/>
                  <a:gd name="T4" fmla="*/ 2 w 32"/>
                  <a:gd name="T5" fmla="*/ 28 h 38"/>
                  <a:gd name="T6" fmla="*/ 9 w 32"/>
                  <a:gd name="T7" fmla="*/ 29 h 38"/>
                  <a:gd name="T8" fmla="*/ 16 w 32"/>
                  <a:gd name="T9" fmla="*/ 32 h 38"/>
                  <a:gd name="T10" fmla="*/ 21 w 32"/>
                  <a:gd name="T11" fmla="*/ 38 h 38"/>
                  <a:gd name="T12" fmla="*/ 32 w 32"/>
                  <a:gd name="T13" fmla="*/ 11 h 38"/>
                  <a:gd name="T14" fmla="*/ 31 w 32"/>
                  <a:gd name="T15" fmla="*/ 8 h 38"/>
                  <a:gd name="T16" fmla="*/ 29 w 32"/>
                  <a:gd name="T17" fmla="*/ 5 h 38"/>
                  <a:gd name="T18" fmla="*/ 23 w 32"/>
                  <a:gd name="T19" fmla="*/ 1 h 38"/>
                  <a:gd name="T20" fmla="*/ 12 w 32"/>
                  <a:gd name="T2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" h="38">
                    <a:moveTo>
                      <a:pt x="12" y="0"/>
                    </a:moveTo>
                    <a:lnTo>
                      <a:pt x="0" y="27"/>
                    </a:lnTo>
                    <a:lnTo>
                      <a:pt x="2" y="28"/>
                    </a:lnTo>
                    <a:lnTo>
                      <a:pt x="9" y="29"/>
                    </a:lnTo>
                    <a:lnTo>
                      <a:pt x="16" y="32"/>
                    </a:lnTo>
                    <a:lnTo>
                      <a:pt x="21" y="38"/>
                    </a:lnTo>
                    <a:lnTo>
                      <a:pt x="32" y="11"/>
                    </a:lnTo>
                    <a:lnTo>
                      <a:pt x="31" y="8"/>
                    </a:lnTo>
                    <a:lnTo>
                      <a:pt x="29" y="5"/>
                    </a:lnTo>
                    <a:lnTo>
                      <a:pt x="23" y="1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29" name="Freeform 120"/>
              <p:cNvSpPr>
                <a:spLocks/>
              </p:cNvSpPr>
              <p:nvPr/>
            </p:nvSpPr>
            <p:spPr bwMode="auto">
              <a:xfrm>
                <a:off x="4778" y="1995"/>
                <a:ext cx="20" cy="44"/>
              </a:xfrm>
              <a:custGeom>
                <a:avLst/>
                <a:gdLst>
                  <a:gd name="T0" fmla="*/ 36 w 40"/>
                  <a:gd name="T1" fmla="*/ 0 h 87"/>
                  <a:gd name="T2" fmla="*/ 0 w 40"/>
                  <a:gd name="T3" fmla="*/ 84 h 87"/>
                  <a:gd name="T4" fmla="*/ 6 w 40"/>
                  <a:gd name="T5" fmla="*/ 87 h 87"/>
                  <a:gd name="T6" fmla="*/ 40 w 40"/>
                  <a:gd name="T7" fmla="*/ 1 h 87"/>
                  <a:gd name="T8" fmla="*/ 36 w 40"/>
                  <a:gd name="T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7">
                    <a:moveTo>
                      <a:pt x="36" y="0"/>
                    </a:moveTo>
                    <a:lnTo>
                      <a:pt x="0" y="84"/>
                    </a:lnTo>
                    <a:lnTo>
                      <a:pt x="6" y="87"/>
                    </a:lnTo>
                    <a:lnTo>
                      <a:pt x="40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30" name="Freeform 121"/>
              <p:cNvSpPr>
                <a:spLocks/>
              </p:cNvSpPr>
              <p:nvPr/>
            </p:nvSpPr>
            <p:spPr bwMode="auto">
              <a:xfrm>
                <a:off x="4783" y="1997"/>
                <a:ext cx="21" cy="46"/>
              </a:xfrm>
              <a:custGeom>
                <a:avLst/>
                <a:gdLst>
                  <a:gd name="T0" fmla="*/ 38 w 44"/>
                  <a:gd name="T1" fmla="*/ 0 h 91"/>
                  <a:gd name="T2" fmla="*/ 0 w 44"/>
                  <a:gd name="T3" fmla="*/ 84 h 91"/>
                  <a:gd name="T4" fmla="*/ 8 w 44"/>
                  <a:gd name="T5" fmla="*/ 91 h 91"/>
                  <a:gd name="T6" fmla="*/ 44 w 44"/>
                  <a:gd name="T7" fmla="*/ 6 h 91"/>
                  <a:gd name="T8" fmla="*/ 38 w 44"/>
                  <a:gd name="T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91">
                    <a:moveTo>
                      <a:pt x="38" y="0"/>
                    </a:moveTo>
                    <a:lnTo>
                      <a:pt x="0" y="84"/>
                    </a:lnTo>
                    <a:lnTo>
                      <a:pt x="8" y="91"/>
                    </a:lnTo>
                    <a:lnTo>
                      <a:pt x="44" y="6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31" name="Freeform 122"/>
              <p:cNvSpPr>
                <a:spLocks/>
              </p:cNvSpPr>
              <p:nvPr/>
            </p:nvSpPr>
            <p:spPr bwMode="auto">
              <a:xfrm>
                <a:off x="4615" y="2104"/>
                <a:ext cx="101" cy="257"/>
              </a:xfrm>
              <a:custGeom>
                <a:avLst/>
                <a:gdLst>
                  <a:gd name="T0" fmla="*/ 203 w 203"/>
                  <a:gd name="T1" fmla="*/ 512 h 512"/>
                  <a:gd name="T2" fmla="*/ 197 w 203"/>
                  <a:gd name="T3" fmla="*/ 510 h 512"/>
                  <a:gd name="T4" fmla="*/ 183 w 203"/>
                  <a:gd name="T5" fmla="*/ 505 h 512"/>
                  <a:gd name="T6" fmla="*/ 162 w 203"/>
                  <a:gd name="T7" fmla="*/ 498 h 512"/>
                  <a:gd name="T8" fmla="*/ 137 w 203"/>
                  <a:gd name="T9" fmla="*/ 489 h 512"/>
                  <a:gd name="T10" fmla="*/ 110 w 203"/>
                  <a:gd name="T11" fmla="*/ 479 h 512"/>
                  <a:gd name="T12" fmla="*/ 84 w 203"/>
                  <a:gd name="T13" fmla="*/ 467 h 512"/>
                  <a:gd name="T14" fmla="*/ 62 w 203"/>
                  <a:gd name="T15" fmla="*/ 457 h 512"/>
                  <a:gd name="T16" fmla="*/ 46 w 203"/>
                  <a:gd name="T17" fmla="*/ 447 h 512"/>
                  <a:gd name="T18" fmla="*/ 49 w 203"/>
                  <a:gd name="T19" fmla="*/ 433 h 512"/>
                  <a:gd name="T20" fmla="*/ 59 w 203"/>
                  <a:gd name="T21" fmla="*/ 395 h 512"/>
                  <a:gd name="T22" fmla="*/ 70 w 203"/>
                  <a:gd name="T23" fmla="*/ 339 h 512"/>
                  <a:gd name="T24" fmla="*/ 84 w 203"/>
                  <a:gd name="T25" fmla="*/ 272 h 512"/>
                  <a:gd name="T26" fmla="*/ 98 w 203"/>
                  <a:gd name="T27" fmla="*/ 198 h 512"/>
                  <a:gd name="T28" fmla="*/ 108 w 203"/>
                  <a:gd name="T29" fmla="*/ 124 h 512"/>
                  <a:gd name="T30" fmla="*/ 115 w 203"/>
                  <a:gd name="T31" fmla="*/ 56 h 512"/>
                  <a:gd name="T32" fmla="*/ 115 w 203"/>
                  <a:gd name="T33" fmla="*/ 0 h 512"/>
                  <a:gd name="T34" fmla="*/ 112 w 203"/>
                  <a:gd name="T35" fmla="*/ 16 h 512"/>
                  <a:gd name="T36" fmla="*/ 103 w 203"/>
                  <a:gd name="T37" fmla="*/ 60 h 512"/>
                  <a:gd name="T38" fmla="*/ 91 w 203"/>
                  <a:gd name="T39" fmla="*/ 123 h 512"/>
                  <a:gd name="T40" fmla="*/ 76 w 203"/>
                  <a:gd name="T41" fmla="*/ 198 h 512"/>
                  <a:gd name="T42" fmla="*/ 57 w 203"/>
                  <a:gd name="T43" fmla="*/ 275 h 512"/>
                  <a:gd name="T44" fmla="*/ 38 w 203"/>
                  <a:gd name="T45" fmla="*/ 348 h 512"/>
                  <a:gd name="T46" fmla="*/ 18 w 203"/>
                  <a:gd name="T47" fmla="*/ 406 h 512"/>
                  <a:gd name="T48" fmla="*/ 0 w 203"/>
                  <a:gd name="T49" fmla="*/ 444 h 512"/>
                  <a:gd name="T50" fmla="*/ 1 w 203"/>
                  <a:gd name="T51" fmla="*/ 445 h 512"/>
                  <a:gd name="T52" fmla="*/ 3 w 203"/>
                  <a:gd name="T53" fmla="*/ 448 h 512"/>
                  <a:gd name="T54" fmla="*/ 8 w 203"/>
                  <a:gd name="T55" fmla="*/ 450 h 512"/>
                  <a:gd name="T56" fmla="*/ 14 w 203"/>
                  <a:gd name="T57" fmla="*/ 455 h 512"/>
                  <a:gd name="T58" fmla="*/ 21 w 203"/>
                  <a:gd name="T59" fmla="*/ 460 h 512"/>
                  <a:gd name="T60" fmla="*/ 30 w 203"/>
                  <a:gd name="T61" fmla="*/ 466 h 512"/>
                  <a:gd name="T62" fmla="*/ 40 w 203"/>
                  <a:gd name="T63" fmla="*/ 472 h 512"/>
                  <a:gd name="T64" fmla="*/ 53 w 203"/>
                  <a:gd name="T65" fmla="*/ 478 h 512"/>
                  <a:gd name="T66" fmla="*/ 65 w 203"/>
                  <a:gd name="T67" fmla="*/ 485 h 512"/>
                  <a:gd name="T68" fmla="*/ 82 w 203"/>
                  <a:gd name="T69" fmla="*/ 490 h 512"/>
                  <a:gd name="T70" fmla="*/ 98 w 203"/>
                  <a:gd name="T71" fmla="*/ 496 h 512"/>
                  <a:gd name="T72" fmla="*/ 116 w 203"/>
                  <a:gd name="T73" fmla="*/ 502 h 512"/>
                  <a:gd name="T74" fmla="*/ 136 w 203"/>
                  <a:gd name="T75" fmla="*/ 507 h 512"/>
                  <a:gd name="T76" fmla="*/ 157 w 203"/>
                  <a:gd name="T77" fmla="*/ 509 h 512"/>
                  <a:gd name="T78" fmla="*/ 178 w 203"/>
                  <a:gd name="T79" fmla="*/ 511 h 512"/>
                  <a:gd name="T80" fmla="*/ 203 w 203"/>
                  <a:gd name="T81" fmla="*/ 512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03" h="512">
                    <a:moveTo>
                      <a:pt x="203" y="512"/>
                    </a:moveTo>
                    <a:lnTo>
                      <a:pt x="197" y="510"/>
                    </a:lnTo>
                    <a:lnTo>
                      <a:pt x="183" y="505"/>
                    </a:lnTo>
                    <a:lnTo>
                      <a:pt x="162" y="498"/>
                    </a:lnTo>
                    <a:lnTo>
                      <a:pt x="137" y="489"/>
                    </a:lnTo>
                    <a:lnTo>
                      <a:pt x="110" y="479"/>
                    </a:lnTo>
                    <a:lnTo>
                      <a:pt x="84" y="467"/>
                    </a:lnTo>
                    <a:lnTo>
                      <a:pt x="62" y="457"/>
                    </a:lnTo>
                    <a:lnTo>
                      <a:pt x="46" y="447"/>
                    </a:lnTo>
                    <a:lnTo>
                      <a:pt x="49" y="433"/>
                    </a:lnTo>
                    <a:lnTo>
                      <a:pt x="59" y="395"/>
                    </a:lnTo>
                    <a:lnTo>
                      <a:pt x="70" y="339"/>
                    </a:lnTo>
                    <a:lnTo>
                      <a:pt x="84" y="272"/>
                    </a:lnTo>
                    <a:lnTo>
                      <a:pt x="98" y="198"/>
                    </a:lnTo>
                    <a:lnTo>
                      <a:pt x="108" y="124"/>
                    </a:lnTo>
                    <a:lnTo>
                      <a:pt x="115" y="56"/>
                    </a:lnTo>
                    <a:lnTo>
                      <a:pt x="115" y="0"/>
                    </a:lnTo>
                    <a:lnTo>
                      <a:pt x="112" y="16"/>
                    </a:lnTo>
                    <a:lnTo>
                      <a:pt x="103" y="60"/>
                    </a:lnTo>
                    <a:lnTo>
                      <a:pt x="91" y="123"/>
                    </a:lnTo>
                    <a:lnTo>
                      <a:pt x="76" y="198"/>
                    </a:lnTo>
                    <a:lnTo>
                      <a:pt x="57" y="275"/>
                    </a:lnTo>
                    <a:lnTo>
                      <a:pt x="38" y="348"/>
                    </a:lnTo>
                    <a:lnTo>
                      <a:pt x="18" y="406"/>
                    </a:lnTo>
                    <a:lnTo>
                      <a:pt x="0" y="444"/>
                    </a:lnTo>
                    <a:lnTo>
                      <a:pt x="1" y="445"/>
                    </a:lnTo>
                    <a:lnTo>
                      <a:pt x="3" y="448"/>
                    </a:lnTo>
                    <a:lnTo>
                      <a:pt x="8" y="450"/>
                    </a:lnTo>
                    <a:lnTo>
                      <a:pt x="14" y="455"/>
                    </a:lnTo>
                    <a:lnTo>
                      <a:pt x="21" y="460"/>
                    </a:lnTo>
                    <a:lnTo>
                      <a:pt x="30" y="466"/>
                    </a:lnTo>
                    <a:lnTo>
                      <a:pt x="40" y="472"/>
                    </a:lnTo>
                    <a:lnTo>
                      <a:pt x="53" y="478"/>
                    </a:lnTo>
                    <a:lnTo>
                      <a:pt x="65" y="485"/>
                    </a:lnTo>
                    <a:lnTo>
                      <a:pt x="82" y="490"/>
                    </a:lnTo>
                    <a:lnTo>
                      <a:pt x="98" y="496"/>
                    </a:lnTo>
                    <a:lnTo>
                      <a:pt x="116" y="502"/>
                    </a:lnTo>
                    <a:lnTo>
                      <a:pt x="136" y="507"/>
                    </a:lnTo>
                    <a:lnTo>
                      <a:pt x="157" y="509"/>
                    </a:lnTo>
                    <a:lnTo>
                      <a:pt x="178" y="511"/>
                    </a:lnTo>
                    <a:lnTo>
                      <a:pt x="203" y="5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32" name="Freeform 123"/>
              <p:cNvSpPr>
                <a:spLocks/>
              </p:cNvSpPr>
              <p:nvPr/>
            </p:nvSpPr>
            <p:spPr bwMode="auto">
              <a:xfrm>
                <a:off x="4570" y="2384"/>
                <a:ext cx="94" cy="61"/>
              </a:xfrm>
              <a:custGeom>
                <a:avLst/>
                <a:gdLst>
                  <a:gd name="T0" fmla="*/ 0 w 188"/>
                  <a:gd name="T1" fmla="*/ 109 h 124"/>
                  <a:gd name="T2" fmla="*/ 0 w 188"/>
                  <a:gd name="T3" fmla="*/ 105 h 124"/>
                  <a:gd name="T4" fmla="*/ 0 w 188"/>
                  <a:gd name="T5" fmla="*/ 94 h 124"/>
                  <a:gd name="T6" fmla="*/ 1 w 188"/>
                  <a:gd name="T7" fmla="*/ 79 h 124"/>
                  <a:gd name="T8" fmla="*/ 4 w 188"/>
                  <a:gd name="T9" fmla="*/ 61 h 124"/>
                  <a:gd name="T10" fmla="*/ 10 w 188"/>
                  <a:gd name="T11" fmla="*/ 44 h 124"/>
                  <a:gd name="T12" fmla="*/ 22 w 188"/>
                  <a:gd name="T13" fmla="*/ 28 h 124"/>
                  <a:gd name="T14" fmla="*/ 38 w 188"/>
                  <a:gd name="T15" fmla="*/ 16 h 124"/>
                  <a:gd name="T16" fmla="*/ 61 w 188"/>
                  <a:gd name="T17" fmla="*/ 11 h 124"/>
                  <a:gd name="T18" fmla="*/ 62 w 188"/>
                  <a:gd name="T19" fmla="*/ 11 h 124"/>
                  <a:gd name="T20" fmla="*/ 67 w 188"/>
                  <a:gd name="T21" fmla="*/ 11 h 124"/>
                  <a:gd name="T22" fmla="*/ 74 w 188"/>
                  <a:gd name="T23" fmla="*/ 11 h 124"/>
                  <a:gd name="T24" fmla="*/ 82 w 188"/>
                  <a:gd name="T25" fmla="*/ 11 h 124"/>
                  <a:gd name="T26" fmla="*/ 90 w 188"/>
                  <a:gd name="T27" fmla="*/ 11 h 124"/>
                  <a:gd name="T28" fmla="*/ 99 w 188"/>
                  <a:gd name="T29" fmla="*/ 11 h 124"/>
                  <a:gd name="T30" fmla="*/ 108 w 188"/>
                  <a:gd name="T31" fmla="*/ 12 h 124"/>
                  <a:gd name="T32" fmla="*/ 116 w 188"/>
                  <a:gd name="T33" fmla="*/ 12 h 124"/>
                  <a:gd name="T34" fmla="*/ 167 w 188"/>
                  <a:gd name="T35" fmla="*/ 0 h 124"/>
                  <a:gd name="T36" fmla="*/ 128 w 188"/>
                  <a:gd name="T37" fmla="*/ 22 h 124"/>
                  <a:gd name="T38" fmla="*/ 130 w 188"/>
                  <a:gd name="T39" fmla="*/ 23 h 124"/>
                  <a:gd name="T40" fmla="*/ 136 w 188"/>
                  <a:gd name="T41" fmla="*/ 25 h 124"/>
                  <a:gd name="T42" fmla="*/ 144 w 188"/>
                  <a:gd name="T43" fmla="*/ 28 h 124"/>
                  <a:gd name="T44" fmla="*/ 153 w 188"/>
                  <a:gd name="T45" fmla="*/ 31 h 124"/>
                  <a:gd name="T46" fmla="*/ 164 w 188"/>
                  <a:gd name="T47" fmla="*/ 37 h 124"/>
                  <a:gd name="T48" fmla="*/ 174 w 188"/>
                  <a:gd name="T49" fmla="*/ 42 h 124"/>
                  <a:gd name="T50" fmla="*/ 182 w 188"/>
                  <a:gd name="T51" fmla="*/ 48 h 124"/>
                  <a:gd name="T52" fmla="*/ 188 w 188"/>
                  <a:gd name="T53" fmla="*/ 55 h 124"/>
                  <a:gd name="T54" fmla="*/ 184 w 188"/>
                  <a:gd name="T55" fmla="*/ 52 h 124"/>
                  <a:gd name="T56" fmla="*/ 176 w 188"/>
                  <a:gd name="T57" fmla="*/ 48 h 124"/>
                  <a:gd name="T58" fmla="*/ 164 w 188"/>
                  <a:gd name="T59" fmla="*/ 42 h 124"/>
                  <a:gd name="T60" fmla="*/ 146 w 188"/>
                  <a:gd name="T61" fmla="*/ 35 h 124"/>
                  <a:gd name="T62" fmla="*/ 128 w 188"/>
                  <a:gd name="T63" fmla="*/ 29 h 124"/>
                  <a:gd name="T64" fmla="*/ 107 w 188"/>
                  <a:gd name="T65" fmla="*/ 27 h 124"/>
                  <a:gd name="T66" fmla="*/ 85 w 188"/>
                  <a:gd name="T67" fmla="*/ 27 h 124"/>
                  <a:gd name="T68" fmla="*/ 64 w 188"/>
                  <a:gd name="T69" fmla="*/ 34 h 124"/>
                  <a:gd name="T70" fmla="*/ 63 w 188"/>
                  <a:gd name="T71" fmla="*/ 35 h 124"/>
                  <a:gd name="T72" fmla="*/ 59 w 188"/>
                  <a:gd name="T73" fmla="*/ 40 h 124"/>
                  <a:gd name="T74" fmla="*/ 53 w 188"/>
                  <a:gd name="T75" fmla="*/ 46 h 124"/>
                  <a:gd name="T76" fmla="*/ 47 w 188"/>
                  <a:gd name="T77" fmla="*/ 57 h 124"/>
                  <a:gd name="T78" fmla="*/ 43 w 188"/>
                  <a:gd name="T79" fmla="*/ 69 h 124"/>
                  <a:gd name="T80" fmla="*/ 40 w 188"/>
                  <a:gd name="T81" fmla="*/ 84 h 124"/>
                  <a:gd name="T82" fmla="*/ 41 w 188"/>
                  <a:gd name="T83" fmla="*/ 103 h 124"/>
                  <a:gd name="T84" fmla="*/ 47 w 188"/>
                  <a:gd name="T85" fmla="*/ 122 h 124"/>
                  <a:gd name="T86" fmla="*/ 46 w 188"/>
                  <a:gd name="T87" fmla="*/ 122 h 124"/>
                  <a:gd name="T88" fmla="*/ 44 w 188"/>
                  <a:gd name="T89" fmla="*/ 124 h 124"/>
                  <a:gd name="T90" fmla="*/ 40 w 188"/>
                  <a:gd name="T91" fmla="*/ 124 h 124"/>
                  <a:gd name="T92" fmla="*/ 36 w 188"/>
                  <a:gd name="T93" fmla="*/ 122 h 124"/>
                  <a:gd name="T94" fmla="*/ 29 w 188"/>
                  <a:gd name="T95" fmla="*/ 121 h 124"/>
                  <a:gd name="T96" fmla="*/ 21 w 188"/>
                  <a:gd name="T97" fmla="*/ 119 h 124"/>
                  <a:gd name="T98" fmla="*/ 11 w 188"/>
                  <a:gd name="T99" fmla="*/ 114 h 124"/>
                  <a:gd name="T100" fmla="*/ 0 w 188"/>
                  <a:gd name="T101" fmla="*/ 109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88" h="124">
                    <a:moveTo>
                      <a:pt x="0" y="109"/>
                    </a:moveTo>
                    <a:lnTo>
                      <a:pt x="0" y="105"/>
                    </a:lnTo>
                    <a:lnTo>
                      <a:pt x="0" y="94"/>
                    </a:lnTo>
                    <a:lnTo>
                      <a:pt x="1" y="79"/>
                    </a:lnTo>
                    <a:lnTo>
                      <a:pt x="4" y="61"/>
                    </a:lnTo>
                    <a:lnTo>
                      <a:pt x="10" y="44"/>
                    </a:lnTo>
                    <a:lnTo>
                      <a:pt x="22" y="28"/>
                    </a:lnTo>
                    <a:lnTo>
                      <a:pt x="38" y="16"/>
                    </a:lnTo>
                    <a:lnTo>
                      <a:pt x="61" y="11"/>
                    </a:lnTo>
                    <a:lnTo>
                      <a:pt x="62" y="11"/>
                    </a:lnTo>
                    <a:lnTo>
                      <a:pt x="67" y="11"/>
                    </a:lnTo>
                    <a:lnTo>
                      <a:pt x="74" y="11"/>
                    </a:lnTo>
                    <a:lnTo>
                      <a:pt x="82" y="11"/>
                    </a:lnTo>
                    <a:lnTo>
                      <a:pt x="90" y="11"/>
                    </a:lnTo>
                    <a:lnTo>
                      <a:pt x="99" y="11"/>
                    </a:lnTo>
                    <a:lnTo>
                      <a:pt x="108" y="12"/>
                    </a:lnTo>
                    <a:lnTo>
                      <a:pt x="116" y="12"/>
                    </a:lnTo>
                    <a:lnTo>
                      <a:pt x="167" y="0"/>
                    </a:lnTo>
                    <a:lnTo>
                      <a:pt x="128" y="22"/>
                    </a:lnTo>
                    <a:lnTo>
                      <a:pt x="130" y="23"/>
                    </a:lnTo>
                    <a:lnTo>
                      <a:pt x="136" y="25"/>
                    </a:lnTo>
                    <a:lnTo>
                      <a:pt x="144" y="28"/>
                    </a:lnTo>
                    <a:lnTo>
                      <a:pt x="153" y="31"/>
                    </a:lnTo>
                    <a:lnTo>
                      <a:pt x="164" y="37"/>
                    </a:lnTo>
                    <a:lnTo>
                      <a:pt x="174" y="42"/>
                    </a:lnTo>
                    <a:lnTo>
                      <a:pt x="182" y="48"/>
                    </a:lnTo>
                    <a:lnTo>
                      <a:pt x="188" y="55"/>
                    </a:lnTo>
                    <a:lnTo>
                      <a:pt x="184" y="52"/>
                    </a:lnTo>
                    <a:lnTo>
                      <a:pt x="176" y="48"/>
                    </a:lnTo>
                    <a:lnTo>
                      <a:pt x="164" y="42"/>
                    </a:lnTo>
                    <a:lnTo>
                      <a:pt x="146" y="35"/>
                    </a:lnTo>
                    <a:lnTo>
                      <a:pt x="128" y="29"/>
                    </a:lnTo>
                    <a:lnTo>
                      <a:pt x="107" y="27"/>
                    </a:lnTo>
                    <a:lnTo>
                      <a:pt x="85" y="27"/>
                    </a:lnTo>
                    <a:lnTo>
                      <a:pt x="64" y="34"/>
                    </a:lnTo>
                    <a:lnTo>
                      <a:pt x="63" y="35"/>
                    </a:lnTo>
                    <a:lnTo>
                      <a:pt x="59" y="40"/>
                    </a:lnTo>
                    <a:lnTo>
                      <a:pt x="53" y="46"/>
                    </a:lnTo>
                    <a:lnTo>
                      <a:pt x="47" y="57"/>
                    </a:lnTo>
                    <a:lnTo>
                      <a:pt x="43" y="69"/>
                    </a:lnTo>
                    <a:lnTo>
                      <a:pt x="40" y="84"/>
                    </a:lnTo>
                    <a:lnTo>
                      <a:pt x="41" y="103"/>
                    </a:lnTo>
                    <a:lnTo>
                      <a:pt x="47" y="122"/>
                    </a:lnTo>
                    <a:lnTo>
                      <a:pt x="46" y="122"/>
                    </a:lnTo>
                    <a:lnTo>
                      <a:pt x="44" y="124"/>
                    </a:lnTo>
                    <a:lnTo>
                      <a:pt x="40" y="124"/>
                    </a:lnTo>
                    <a:lnTo>
                      <a:pt x="36" y="122"/>
                    </a:lnTo>
                    <a:lnTo>
                      <a:pt x="29" y="121"/>
                    </a:lnTo>
                    <a:lnTo>
                      <a:pt x="21" y="119"/>
                    </a:lnTo>
                    <a:lnTo>
                      <a:pt x="11" y="114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33" name="Freeform 124"/>
              <p:cNvSpPr>
                <a:spLocks/>
              </p:cNvSpPr>
              <p:nvPr/>
            </p:nvSpPr>
            <p:spPr bwMode="auto">
              <a:xfrm>
                <a:off x="4459" y="2343"/>
                <a:ext cx="94" cy="57"/>
              </a:xfrm>
              <a:custGeom>
                <a:avLst/>
                <a:gdLst>
                  <a:gd name="T0" fmla="*/ 0 w 188"/>
                  <a:gd name="T1" fmla="*/ 98 h 113"/>
                  <a:gd name="T2" fmla="*/ 0 w 188"/>
                  <a:gd name="T3" fmla="*/ 94 h 113"/>
                  <a:gd name="T4" fmla="*/ 0 w 188"/>
                  <a:gd name="T5" fmla="*/ 83 h 113"/>
                  <a:gd name="T6" fmla="*/ 2 w 188"/>
                  <a:gd name="T7" fmla="*/ 68 h 113"/>
                  <a:gd name="T8" fmla="*/ 5 w 188"/>
                  <a:gd name="T9" fmla="*/ 50 h 113"/>
                  <a:gd name="T10" fmla="*/ 11 w 188"/>
                  <a:gd name="T11" fmla="*/ 33 h 113"/>
                  <a:gd name="T12" fmla="*/ 22 w 188"/>
                  <a:gd name="T13" fmla="*/ 17 h 113"/>
                  <a:gd name="T14" fmla="*/ 38 w 188"/>
                  <a:gd name="T15" fmla="*/ 5 h 113"/>
                  <a:gd name="T16" fmla="*/ 60 w 188"/>
                  <a:gd name="T17" fmla="*/ 0 h 113"/>
                  <a:gd name="T18" fmla="*/ 62 w 188"/>
                  <a:gd name="T19" fmla="*/ 0 h 113"/>
                  <a:gd name="T20" fmla="*/ 66 w 188"/>
                  <a:gd name="T21" fmla="*/ 0 h 113"/>
                  <a:gd name="T22" fmla="*/ 73 w 188"/>
                  <a:gd name="T23" fmla="*/ 0 h 113"/>
                  <a:gd name="T24" fmla="*/ 81 w 188"/>
                  <a:gd name="T25" fmla="*/ 0 h 113"/>
                  <a:gd name="T26" fmla="*/ 90 w 188"/>
                  <a:gd name="T27" fmla="*/ 0 h 113"/>
                  <a:gd name="T28" fmla="*/ 100 w 188"/>
                  <a:gd name="T29" fmla="*/ 0 h 113"/>
                  <a:gd name="T30" fmla="*/ 109 w 188"/>
                  <a:gd name="T31" fmla="*/ 1 h 113"/>
                  <a:gd name="T32" fmla="*/ 117 w 188"/>
                  <a:gd name="T33" fmla="*/ 1 h 113"/>
                  <a:gd name="T34" fmla="*/ 176 w 188"/>
                  <a:gd name="T35" fmla="*/ 3 h 113"/>
                  <a:gd name="T36" fmla="*/ 128 w 188"/>
                  <a:gd name="T37" fmla="*/ 11 h 113"/>
                  <a:gd name="T38" fmla="*/ 131 w 188"/>
                  <a:gd name="T39" fmla="*/ 12 h 113"/>
                  <a:gd name="T40" fmla="*/ 136 w 188"/>
                  <a:gd name="T41" fmla="*/ 14 h 113"/>
                  <a:gd name="T42" fmla="*/ 145 w 188"/>
                  <a:gd name="T43" fmla="*/ 17 h 113"/>
                  <a:gd name="T44" fmla="*/ 154 w 188"/>
                  <a:gd name="T45" fmla="*/ 20 h 113"/>
                  <a:gd name="T46" fmla="*/ 164 w 188"/>
                  <a:gd name="T47" fmla="*/ 26 h 113"/>
                  <a:gd name="T48" fmla="*/ 174 w 188"/>
                  <a:gd name="T49" fmla="*/ 31 h 113"/>
                  <a:gd name="T50" fmla="*/ 183 w 188"/>
                  <a:gd name="T51" fmla="*/ 37 h 113"/>
                  <a:gd name="T52" fmla="*/ 188 w 188"/>
                  <a:gd name="T53" fmla="*/ 43 h 113"/>
                  <a:gd name="T54" fmla="*/ 185 w 188"/>
                  <a:gd name="T55" fmla="*/ 41 h 113"/>
                  <a:gd name="T56" fmla="*/ 177 w 188"/>
                  <a:gd name="T57" fmla="*/ 37 h 113"/>
                  <a:gd name="T58" fmla="*/ 164 w 188"/>
                  <a:gd name="T59" fmla="*/ 31 h 113"/>
                  <a:gd name="T60" fmla="*/ 147 w 188"/>
                  <a:gd name="T61" fmla="*/ 24 h 113"/>
                  <a:gd name="T62" fmla="*/ 128 w 188"/>
                  <a:gd name="T63" fmla="*/ 18 h 113"/>
                  <a:gd name="T64" fmla="*/ 108 w 188"/>
                  <a:gd name="T65" fmla="*/ 16 h 113"/>
                  <a:gd name="T66" fmla="*/ 86 w 188"/>
                  <a:gd name="T67" fmla="*/ 16 h 113"/>
                  <a:gd name="T68" fmla="*/ 65 w 188"/>
                  <a:gd name="T69" fmla="*/ 23 h 113"/>
                  <a:gd name="T70" fmla="*/ 64 w 188"/>
                  <a:gd name="T71" fmla="*/ 24 h 113"/>
                  <a:gd name="T72" fmla="*/ 59 w 188"/>
                  <a:gd name="T73" fmla="*/ 29 h 113"/>
                  <a:gd name="T74" fmla="*/ 53 w 188"/>
                  <a:gd name="T75" fmla="*/ 35 h 113"/>
                  <a:gd name="T76" fmla="*/ 48 w 188"/>
                  <a:gd name="T77" fmla="*/ 46 h 113"/>
                  <a:gd name="T78" fmla="*/ 43 w 188"/>
                  <a:gd name="T79" fmla="*/ 58 h 113"/>
                  <a:gd name="T80" fmla="*/ 41 w 188"/>
                  <a:gd name="T81" fmla="*/ 73 h 113"/>
                  <a:gd name="T82" fmla="*/ 42 w 188"/>
                  <a:gd name="T83" fmla="*/ 92 h 113"/>
                  <a:gd name="T84" fmla="*/ 48 w 188"/>
                  <a:gd name="T85" fmla="*/ 111 h 113"/>
                  <a:gd name="T86" fmla="*/ 47 w 188"/>
                  <a:gd name="T87" fmla="*/ 111 h 113"/>
                  <a:gd name="T88" fmla="*/ 44 w 188"/>
                  <a:gd name="T89" fmla="*/ 113 h 113"/>
                  <a:gd name="T90" fmla="*/ 41 w 188"/>
                  <a:gd name="T91" fmla="*/ 113 h 113"/>
                  <a:gd name="T92" fmla="*/ 36 w 188"/>
                  <a:gd name="T93" fmla="*/ 111 h 113"/>
                  <a:gd name="T94" fmla="*/ 29 w 188"/>
                  <a:gd name="T95" fmla="*/ 110 h 113"/>
                  <a:gd name="T96" fmla="*/ 21 w 188"/>
                  <a:gd name="T97" fmla="*/ 108 h 113"/>
                  <a:gd name="T98" fmla="*/ 12 w 188"/>
                  <a:gd name="T99" fmla="*/ 103 h 113"/>
                  <a:gd name="T100" fmla="*/ 0 w 188"/>
                  <a:gd name="T101" fmla="*/ 98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88" h="113">
                    <a:moveTo>
                      <a:pt x="0" y="98"/>
                    </a:moveTo>
                    <a:lnTo>
                      <a:pt x="0" y="94"/>
                    </a:lnTo>
                    <a:lnTo>
                      <a:pt x="0" y="83"/>
                    </a:lnTo>
                    <a:lnTo>
                      <a:pt x="2" y="68"/>
                    </a:lnTo>
                    <a:lnTo>
                      <a:pt x="5" y="50"/>
                    </a:lnTo>
                    <a:lnTo>
                      <a:pt x="11" y="33"/>
                    </a:lnTo>
                    <a:lnTo>
                      <a:pt x="22" y="17"/>
                    </a:lnTo>
                    <a:lnTo>
                      <a:pt x="38" y="5"/>
                    </a:lnTo>
                    <a:lnTo>
                      <a:pt x="60" y="0"/>
                    </a:lnTo>
                    <a:lnTo>
                      <a:pt x="62" y="0"/>
                    </a:lnTo>
                    <a:lnTo>
                      <a:pt x="66" y="0"/>
                    </a:lnTo>
                    <a:lnTo>
                      <a:pt x="73" y="0"/>
                    </a:lnTo>
                    <a:lnTo>
                      <a:pt x="81" y="0"/>
                    </a:lnTo>
                    <a:lnTo>
                      <a:pt x="90" y="0"/>
                    </a:lnTo>
                    <a:lnTo>
                      <a:pt x="100" y="0"/>
                    </a:lnTo>
                    <a:lnTo>
                      <a:pt x="109" y="1"/>
                    </a:lnTo>
                    <a:lnTo>
                      <a:pt x="117" y="1"/>
                    </a:lnTo>
                    <a:lnTo>
                      <a:pt x="176" y="3"/>
                    </a:lnTo>
                    <a:lnTo>
                      <a:pt x="128" y="11"/>
                    </a:lnTo>
                    <a:lnTo>
                      <a:pt x="131" y="12"/>
                    </a:lnTo>
                    <a:lnTo>
                      <a:pt x="136" y="14"/>
                    </a:lnTo>
                    <a:lnTo>
                      <a:pt x="145" y="17"/>
                    </a:lnTo>
                    <a:lnTo>
                      <a:pt x="154" y="20"/>
                    </a:lnTo>
                    <a:lnTo>
                      <a:pt x="164" y="26"/>
                    </a:lnTo>
                    <a:lnTo>
                      <a:pt x="174" y="31"/>
                    </a:lnTo>
                    <a:lnTo>
                      <a:pt x="183" y="37"/>
                    </a:lnTo>
                    <a:lnTo>
                      <a:pt x="188" y="43"/>
                    </a:lnTo>
                    <a:lnTo>
                      <a:pt x="185" y="41"/>
                    </a:lnTo>
                    <a:lnTo>
                      <a:pt x="177" y="37"/>
                    </a:lnTo>
                    <a:lnTo>
                      <a:pt x="164" y="31"/>
                    </a:lnTo>
                    <a:lnTo>
                      <a:pt x="147" y="24"/>
                    </a:lnTo>
                    <a:lnTo>
                      <a:pt x="128" y="18"/>
                    </a:lnTo>
                    <a:lnTo>
                      <a:pt x="108" y="16"/>
                    </a:lnTo>
                    <a:lnTo>
                      <a:pt x="86" y="16"/>
                    </a:lnTo>
                    <a:lnTo>
                      <a:pt x="65" y="23"/>
                    </a:lnTo>
                    <a:lnTo>
                      <a:pt x="64" y="24"/>
                    </a:lnTo>
                    <a:lnTo>
                      <a:pt x="59" y="29"/>
                    </a:lnTo>
                    <a:lnTo>
                      <a:pt x="53" y="35"/>
                    </a:lnTo>
                    <a:lnTo>
                      <a:pt x="48" y="46"/>
                    </a:lnTo>
                    <a:lnTo>
                      <a:pt x="43" y="58"/>
                    </a:lnTo>
                    <a:lnTo>
                      <a:pt x="41" y="73"/>
                    </a:lnTo>
                    <a:lnTo>
                      <a:pt x="42" y="92"/>
                    </a:lnTo>
                    <a:lnTo>
                      <a:pt x="48" y="111"/>
                    </a:lnTo>
                    <a:lnTo>
                      <a:pt x="47" y="111"/>
                    </a:lnTo>
                    <a:lnTo>
                      <a:pt x="44" y="113"/>
                    </a:lnTo>
                    <a:lnTo>
                      <a:pt x="41" y="113"/>
                    </a:lnTo>
                    <a:lnTo>
                      <a:pt x="36" y="111"/>
                    </a:lnTo>
                    <a:lnTo>
                      <a:pt x="29" y="110"/>
                    </a:lnTo>
                    <a:lnTo>
                      <a:pt x="21" y="108"/>
                    </a:lnTo>
                    <a:lnTo>
                      <a:pt x="12" y="103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  <p:sp>
          <p:nvSpPr>
            <p:cNvPr id="235" name="Szövegdoboz 234"/>
            <p:cNvSpPr txBox="1"/>
            <p:nvPr/>
          </p:nvSpPr>
          <p:spPr>
            <a:xfrm>
              <a:off x="6544991" y="4064598"/>
              <a:ext cx="74411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8000" dirty="0" smtClean="0">
                  <a:solidFill>
                    <a:srgbClr val="FF0000"/>
                  </a:solidFill>
                </a:rPr>
                <a:t>?</a:t>
              </a:r>
              <a:endParaRPr lang="hu-HU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954" y="1686823"/>
            <a:ext cx="4671590" cy="1444732"/>
          </a:xfrm>
          <a:prstGeom prst="rect">
            <a:avLst/>
          </a:prstGeom>
        </p:spPr>
      </p:pic>
      <p:sp>
        <p:nvSpPr>
          <p:cNvPr id="13" name="Dátum helye 1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smtClean="0"/>
              <a:t>Az atomoktól a csillagokig</a:t>
            </a:r>
            <a:endParaRPr lang="hu-HU"/>
          </a:p>
        </p:txBody>
      </p:sp>
      <p:sp>
        <p:nvSpPr>
          <p:cNvPr id="14" name="Élőláb helye 1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smtClean="0"/>
              <a:t>Csanád Máté – http://csanad.web.elte.hu/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11038-C9E9-456A-A755-4C6C1EAD285F}" type="slidenum">
              <a:rPr lang="hu-HU" smtClean="0"/>
              <a:pPr/>
              <a:t>6</a:t>
            </a:fld>
            <a:r>
              <a:rPr lang="hu-HU" smtClean="0"/>
              <a:t>/33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5306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fény részecsketermészete</a:t>
            </a:r>
            <a:endParaRPr lang="hu-H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77118" y="1411207"/>
                <a:ext cx="8958932" cy="4794384"/>
              </a:xfrm>
            </p:spPr>
            <p:txBody>
              <a:bodyPr/>
              <a:lstStyle/>
              <a:p>
                <a:r>
                  <a:rPr lang="hu-HU" dirty="0" smtClean="0"/>
                  <a:t>Einstein: a fény energia-</a:t>
                </a:r>
                <a:br>
                  <a:rPr lang="hu-HU" dirty="0" smtClean="0"/>
                </a:br>
                <a:r>
                  <a:rPr lang="hu-HU" dirty="0" smtClean="0"/>
                  <a:t>csomagokban érkezik!</a:t>
                </a:r>
              </a:p>
              <a:p>
                <a:r>
                  <a:rPr lang="hu-HU" dirty="0" smtClean="0"/>
                  <a:t>Amplitúdó: </a:t>
                </a:r>
                <a:br>
                  <a:rPr lang="hu-HU" dirty="0" smtClean="0"/>
                </a:br>
                <a:r>
                  <a:rPr lang="hu-HU" dirty="0" smtClean="0"/>
                  <a:t>csomagok SZÁMA</a:t>
                </a:r>
              </a:p>
              <a:p>
                <a:r>
                  <a:rPr lang="hu-HU" dirty="0" smtClean="0"/>
                  <a:t>Hullámhossz:</a:t>
                </a:r>
                <a:br>
                  <a:rPr lang="hu-HU" dirty="0" smtClean="0"/>
                </a:br>
                <a:r>
                  <a:rPr lang="hu-HU" dirty="0" smtClean="0"/>
                  <a:t>csomagok NAGYSÁGA</a:t>
                </a:r>
              </a:p>
              <a:p>
                <a:r>
                  <a:rPr lang="hu-HU" dirty="0" smtClean="0"/>
                  <a:t>Pontosabban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h𝑐</m:t>
                        </m:r>
                      </m:num>
                      <m:den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r>
                  <a:rPr lang="hu-HU" dirty="0" smtClean="0"/>
                  <a:t>, ahol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h𝑐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=1240</m:t>
                    </m:r>
                  </m:oMath>
                </a14:m>
                <a:r>
                  <a:rPr lang="hu-HU" dirty="0" smtClean="0"/>
                  <a:t> </a:t>
                </a:r>
                <a:r>
                  <a:rPr lang="hu-HU" sz="1800" dirty="0" smtClean="0"/>
                  <a:t>eV∙</a:t>
                </a:r>
                <a:r>
                  <a:rPr lang="hu-HU" sz="1800" dirty="0"/>
                  <a:t>n</a:t>
                </a:r>
                <a:r>
                  <a:rPr lang="hu-HU" sz="1800" dirty="0" smtClean="0"/>
                  <a:t>m</a:t>
                </a:r>
                <a:endParaRPr lang="hu-HU" dirty="0" smtClean="0"/>
              </a:p>
              <a:p>
                <a:r>
                  <a:rPr lang="hu-HU" dirty="0" smtClean="0"/>
                  <a:t>Kis hullámhossz: nagy energiacsomagok!</a:t>
                </a:r>
              </a:p>
              <a:p>
                <a:r>
                  <a:rPr lang="hu-HU" dirty="0" smtClean="0"/>
                  <a:t>Konkrét megfigyelés:</a:t>
                </a:r>
                <a:br>
                  <a:rPr lang="hu-HU" dirty="0" smtClean="0"/>
                </a:br>
                <a:r>
                  <a:rPr lang="hu-HU" dirty="0" smtClean="0"/>
                  <a:t>van egy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u-HU" b="0" i="1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hu-HU" dirty="0" smtClean="0"/>
                  <a:t>;</a:t>
                </a:r>
                <a:br>
                  <a:rPr lang="hu-HU" dirty="0" smtClean="0"/>
                </a:br>
                <a:r>
                  <a:rPr lang="hu-HU" dirty="0" smtClean="0"/>
                  <a:t>ez alatt többletenergia</a:t>
                </a:r>
                <a:br>
                  <a:rPr lang="hu-HU" dirty="0" smtClean="0"/>
                </a:br>
                <a:r>
                  <a:rPr lang="hu-HU" dirty="0" smtClean="0"/>
                  <a:t>elektront gyorsítja</a:t>
                </a:r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7118" y="1411207"/>
                <a:ext cx="8958932" cy="4794384"/>
              </a:xfrm>
              <a:blipFill rotWithShape="0">
                <a:blip r:embed="rId2"/>
                <a:stretch>
                  <a:fillRect l="-953" t="-889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Kép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574" y="4661542"/>
            <a:ext cx="5321147" cy="1598714"/>
          </a:xfrm>
          <a:prstGeom prst="rect">
            <a:avLst/>
          </a:prstGeom>
        </p:spPr>
      </p:pic>
      <p:sp>
        <p:nvSpPr>
          <p:cNvPr id="45" name="Dátum helye 4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smtClean="0"/>
              <a:t>Az atomoktól a csillagokig</a:t>
            </a:r>
            <a:endParaRPr lang="hu-HU"/>
          </a:p>
        </p:txBody>
      </p:sp>
      <p:sp>
        <p:nvSpPr>
          <p:cNvPr id="46" name="Élőláb helye 4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smtClean="0"/>
              <a:t>Csanád Máté – http://csanad.web.elte.hu/</a:t>
            </a:r>
            <a:endParaRPr lang="hu-HU"/>
          </a:p>
        </p:txBody>
      </p:sp>
      <p:sp>
        <p:nvSpPr>
          <p:cNvPr id="38" name="Dia számának helye 3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11038-C9E9-456A-A755-4C6C1EAD285F}" type="slidenum">
              <a:rPr lang="hu-HU" smtClean="0"/>
              <a:pPr/>
              <a:t>7</a:t>
            </a:fld>
            <a:r>
              <a:rPr lang="hu-HU" smtClean="0"/>
              <a:t>/33</a:t>
            </a:r>
            <a:endParaRPr lang="hu-HU" dirty="0"/>
          </a:p>
        </p:txBody>
      </p:sp>
      <p:grpSp>
        <p:nvGrpSpPr>
          <p:cNvPr id="40" name="Csoportba foglalás 39"/>
          <p:cNvGrpSpPr/>
          <p:nvPr/>
        </p:nvGrpSpPr>
        <p:grpSpPr>
          <a:xfrm>
            <a:off x="3966551" y="1411207"/>
            <a:ext cx="5069499" cy="2393770"/>
            <a:chOff x="3966551" y="1411207"/>
            <a:chExt cx="5069499" cy="2393770"/>
          </a:xfrm>
        </p:grpSpPr>
        <p:grpSp>
          <p:nvGrpSpPr>
            <p:cNvPr id="21" name="Csoportba foglalás 20"/>
            <p:cNvGrpSpPr/>
            <p:nvPr/>
          </p:nvGrpSpPr>
          <p:grpSpPr>
            <a:xfrm>
              <a:off x="5992415" y="1497911"/>
              <a:ext cx="415312" cy="423694"/>
              <a:chOff x="4679185" y="2055614"/>
              <a:chExt cx="415312" cy="423694"/>
            </a:xfrm>
          </p:grpSpPr>
          <p:sp>
            <p:nvSpPr>
              <p:cNvPr id="8" name="Ellipszis 7"/>
              <p:cNvSpPr/>
              <p:nvPr/>
            </p:nvSpPr>
            <p:spPr>
              <a:xfrm>
                <a:off x="4679185" y="2058802"/>
                <a:ext cx="168237" cy="15558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9" name="Ellipszis 8"/>
              <p:cNvSpPr/>
              <p:nvPr/>
            </p:nvSpPr>
            <p:spPr>
              <a:xfrm>
                <a:off x="4926260" y="2055614"/>
                <a:ext cx="168237" cy="15558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0" name="Ellipszis 9"/>
              <p:cNvSpPr/>
              <p:nvPr/>
            </p:nvSpPr>
            <p:spPr>
              <a:xfrm>
                <a:off x="4679185" y="2323720"/>
                <a:ext cx="168237" cy="15558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1" name="Ellipszis 10"/>
              <p:cNvSpPr/>
              <p:nvPr/>
            </p:nvSpPr>
            <p:spPr>
              <a:xfrm>
                <a:off x="4926260" y="2323720"/>
                <a:ext cx="168237" cy="15558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7" name="Csoportba foglalás 26"/>
            <p:cNvGrpSpPr/>
            <p:nvPr/>
          </p:nvGrpSpPr>
          <p:grpSpPr>
            <a:xfrm>
              <a:off x="5908296" y="2924327"/>
              <a:ext cx="667971" cy="688612"/>
              <a:chOff x="4595066" y="3482030"/>
              <a:chExt cx="667971" cy="688612"/>
            </a:xfrm>
          </p:grpSpPr>
          <p:sp>
            <p:nvSpPr>
              <p:cNvPr id="12" name="Ellipszis 11"/>
              <p:cNvSpPr/>
              <p:nvPr/>
            </p:nvSpPr>
            <p:spPr>
              <a:xfrm>
                <a:off x="4595066" y="3485218"/>
                <a:ext cx="168237" cy="15558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3" name="Ellipszis 12"/>
              <p:cNvSpPr/>
              <p:nvPr/>
            </p:nvSpPr>
            <p:spPr>
              <a:xfrm>
                <a:off x="4842141" y="3482030"/>
                <a:ext cx="168237" cy="15558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4" name="Ellipszis 13"/>
              <p:cNvSpPr/>
              <p:nvPr/>
            </p:nvSpPr>
            <p:spPr>
              <a:xfrm>
                <a:off x="4595066" y="3750136"/>
                <a:ext cx="168237" cy="15558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5" name="Ellipszis 14"/>
              <p:cNvSpPr/>
              <p:nvPr/>
            </p:nvSpPr>
            <p:spPr>
              <a:xfrm>
                <a:off x="4842141" y="3750136"/>
                <a:ext cx="168237" cy="15558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6" name="Ellipszis 15"/>
              <p:cNvSpPr/>
              <p:nvPr/>
            </p:nvSpPr>
            <p:spPr>
              <a:xfrm>
                <a:off x="5094800" y="3482030"/>
                <a:ext cx="168237" cy="15558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7" name="Ellipszis 16"/>
              <p:cNvSpPr/>
              <p:nvPr/>
            </p:nvSpPr>
            <p:spPr>
              <a:xfrm>
                <a:off x="5094800" y="3750136"/>
                <a:ext cx="168237" cy="15558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8" name="Ellipszis 17"/>
              <p:cNvSpPr/>
              <p:nvPr/>
            </p:nvSpPr>
            <p:spPr>
              <a:xfrm>
                <a:off x="4595066" y="4015054"/>
                <a:ext cx="168237" cy="15558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9" name="Ellipszis 18"/>
              <p:cNvSpPr/>
              <p:nvPr/>
            </p:nvSpPr>
            <p:spPr>
              <a:xfrm>
                <a:off x="4842141" y="4015054"/>
                <a:ext cx="168237" cy="15558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0" name="Ellipszis 19"/>
              <p:cNvSpPr/>
              <p:nvPr/>
            </p:nvSpPr>
            <p:spPr>
              <a:xfrm>
                <a:off x="5094800" y="4015054"/>
                <a:ext cx="168237" cy="15558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2" name="Csoportba foglalás 21"/>
            <p:cNvGrpSpPr/>
            <p:nvPr/>
          </p:nvGrpSpPr>
          <p:grpSpPr>
            <a:xfrm>
              <a:off x="7917456" y="1411207"/>
              <a:ext cx="720000" cy="720000"/>
              <a:chOff x="4679185" y="2055614"/>
              <a:chExt cx="415312" cy="423694"/>
            </a:xfrm>
          </p:grpSpPr>
          <p:sp>
            <p:nvSpPr>
              <p:cNvPr id="23" name="Ellipszis 22"/>
              <p:cNvSpPr/>
              <p:nvPr/>
            </p:nvSpPr>
            <p:spPr>
              <a:xfrm>
                <a:off x="4679185" y="2058802"/>
                <a:ext cx="168237" cy="15558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4" name="Ellipszis 23"/>
              <p:cNvSpPr/>
              <p:nvPr/>
            </p:nvSpPr>
            <p:spPr>
              <a:xfrm>
                <a:off x="4926260" y="2055614"/>
                <a:ext cx="168237" cy="15558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5" name="Ellipszis 24"/>
              <p:cNvSpPr/>
              <p:nvPr/>
            </p:nvSpPr>
            <p:spPr>
              <a:xfrm>
                <a:off x="4679185" y="2323720"/>
                <a:ext cx="168237" cy="15558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6" name="Ellipszis 25"/>
              <p:cNvSpPr/>
              <p:nvPr/>
            </p:nvSpPr>
            <p:spPr>
              <a:xfrm>
                <a:off x="4926260" y="2323720"/>
                <a:ext cx="168237" cy="15558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8" name="Csoportba foglalás 27"/>
            <p:cNvGrpSpPr/>
            <p:nvPr/>
          </p:nvGrpSpPr>
          <p:grpSpPr>
            <a:xfrm>
              <a:off x="7917455" y="2659409"/>
              <a:ext cx="1118595" cy="1145568"/>
              <a:chOff x="4595066" y="3482030"/>
              <a:chExt cx="667971" cy="688612"/>
            </a:xfrm>
          </p:grpSpPr>
          <p:sp>
            <p:nvSpPr>
              <p:cNvPr id="29" name="Ellipszis 28"/>
              <p:cNvSpPr/>
              <p:nvPr/>
            </p:nvSpPr>
            <p:spPr>
              <a:xfrm>
                <a:off x="4595066" y="3485218"/>
                <a:ext cx="168237" cy="15558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0" name="Ellipszis 29"/>
              <p:cNvSpPr/>
              <p:nvPr/>
            </p:nvSpPr>
            <p:spPr>
              <a:xfrm>
                <a:off x="4842141" y="3482030"/>
                <a:ext cx="168237" cy="15558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1" name="Ellipszis 30"/>
              <p:cNvSpPr/>
              <p:nvPr/>
            </p:nvSpPr>
            <p:spPr>
              <a:xfrm>
                <a:off x="4595066" y="3750136"/>
                <a:ext cx="168237" cy="15558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2" name="Ellipszis 31"/>
              <p:cNvSpPr/>
              <p:nvPr/>
            </p:nvSpPr>
            <p:spPr>
              <a:xfrm>
                <a:off x="4842141" y="3750136"/>
                <a:ext cx="168237" cy="15558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3" name="Ellipszis 32"/>
              <p:cNvSpPr/>
              <p:nvPr/>
            </p:nvSpPr>
            <p:spPr>
              <a:xfrm>
                <a:off x="5094800" y="3482030"/>
                <a:ext cx="168237" cy="15558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4" name="Ellipszis 33"/>
              <p:cNvSpPr/>
              <p:nvPr/>
            </p:nvSpPr>
            <p:spPr>
              <a:xfrm>
                <a:off x="5094800" y="3750136"/>
                <a:ext cx="168237" cy="15558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5" name="Ellipszis 34"/>
              <p:cNvSpPr/>
              <p:nvPr/>
            </p:nvSpPr>
            <p:spPr>
              <a:xfrm>
                <a:off x="4595066" y="4015054"/>
                <a:ext cx="168237" cy="15558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6" name="Ellipszis 35"/>
              <p:cNvSpPr/>
              <p:nvPr/>
            </p:nvSpPr>
            <p:spPr>
              <a:xfrm>
                <a:off x="4842141" y="4015054"/>
                <a:ext cx="168237" cy="15558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7" name="Ellipszis 36"/>
              <p:cNvSpPr/>
              <p:nvPr/>
            </p:nvSpPr>
            <p:spPr>
              <a:xfrm>
                <a:off x="5094800" y="4015054"/>
                <a:ext cx="168237" cy="15558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pic>
          <p:nvPicPr>
            <p:cNvPr id="48" name="Kép 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66551" y="1466344"/>
              <a:ext cx="1866900" cy="420506"/>
            </a:xfrm>
            <a:prstGeom prst="rect">
              <a:avLst/>
            </a:prstGeom>
          </p:spPr>
        </p:pic>
        <p:pic>
          <p:nvPicPr>
            <p:cNvPr id="49" name="Kép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66551" y="2420023"/>
              <a:ext cx="1866900" cy="1192916"/>
            </a:xfrm>
            <a:prstGeom prst="rect">
              <a:avLst/>
            </a:prstGeom>
          </p:spPr>
        </p:pic>
        <p:pic>
          <p:nvPicPr>
            <p:cNvPr id="50" name="Kép 4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52961" y="1412902"/>
              <a:ext cx="887672" cy="420506"/>
            </a:xfrm>
            <a:prstGeom prst="rect">
              <a:avLst/>
            </a:prstGeom>
          </p:spPr>
        </p:pic>
        <p:pic>
          <p:nvPicPr>
            <p:cNvPr id="51" name="Kép 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52961" y="2366581"/>
              <a:ext cx="887672" cy="1192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078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Egyfotonos</a:t>
            </a:r>
            <a:r>
              <a:rPr lang="hu-HU" dirty="0" smtClean="0"/>
              <a:t> interferencia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388" y="1438274"/>
            <a:ext cx="8856662" cy="4885407"/>
          </a:xfrm>
        </p:spPr>
        <p:txBody>
          <a:bodyPr/>
          <a:lstStyle/>
          <a:p>
            <a:r>
              <a:rPr lang="hu-HU" dirty="0" smtClean="0"/>
              <a:t>Mi történik, ha a kétrés-kísérlet forrása nagyon gyenge?</a:t>
            </a:r>
          </a:p>
          <a:p>
            <a:r>
              <a:rPr lang="hu-HU" dirty="0" smtClean="0"/>
              <a:t>Egyszerre csak egy foton érkezik résekre</a:t>
            </a:r>
            <a:endParaRPr lang="hu-HU" dirty="0"/>
          </a:p>
          <a:p>
            <a:r>
              <a:rPr lang="hu-HU" dirty="0" smtClean="0"/>
              <a:t>Ez a legkisebb energiacsomag, nem oszolhat két részre!</a:t>
            </a:r>
          </a:p>
          <a:p>
            <a:r>
              <a:rPr lang="hu-HU" dirty="0" smtClean="0"/>
              <a:t>Lesz interferencia?</a:t>
            </a:r>
          </a:p>
          <a:p>
            <a:r>
              <a:rPr lang="hu-HU" dirty="0" smtClean="0"/>
              <a:t>Igen, de fokozatosan jelenik</a:t>
            </a:r>
            <a:br>
              <a:rPr lang="hu-HU" dirty="0" smtClean="0"/>
            </a:br>
            <a:r>
              <a:rPr lang="hu-HU" dirty="0" smtClean="0"/>
              <a:t>csak meg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pPr marL="0" indent="0">
              <a:buNone/>
            </a:pPr>
            <a:endParaRPr lang="hu-HU" dirty="0"/>
          </a:p>
          <a:p>
            <a:r>
              <a:rPr lang="hu-HU" dirty="0" smtClean="0"/>
              <a:t>A foton önmagával interferál?</a:t>
            </a:r>
          </a:p>
          <a:p>
            <a:r>
              <a:rPr lang="hu-HU" dirty="0" smtClean="0"/>
              <a:t>A két „lehetőség” interferál önmagával!</a:t>
            </a:r>
            <a:endParaRPr lang="hu-HU" dirty="0"/>
          </a:p>
        </p:txBody>
      </p:sp>
      <p:pic>
        <p:nvPicPr>
          <p:cNvPr id="7" name="FromPhotonsToWav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5852" y="2849237"/>
            <a:ext cx="3830198" cy="287264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8221"/>
          <a:stretch/>
        </p:blipFill>
        <p:spPr>
          <a:xfrm>
            <a:off x="1917165" y="3426933"/>
            <a:ext cx="3124200" cy="2037431"/>
          </a:xfrm>
          <a:prstGeom prst="rect">
            <a:avLst/>
          </a:prstGeom>
        </p:spPr>
      </p:pic>
      <p:sp>
        <p:nvSpPr>
          <p:cNvPr id="12" name="Dátum helye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smtClean="0"/>
              <a:t>Az atomoktól a csillagokig</a:t>
            </a:r>
            <a:endParaRPr lang="hu-HU"/>
          </a:p>
        </p:txBody>
      </p:sp>
      <p:sp>
        <p:nvSpPr>
          <p:cNvPr id="13" name="Élőláb helye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smtClean="0"/>
              <a:t>Csanád Máté – http://csanad.web.elte.hu/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11038-C9E9-456A-A755-4C6C1EAD285F}" type="slidenum">
              <a:rPr lang="hu-HU" smtClean="0"/>
              <a:pPr/>
              <a:t>8</a:t>
            </a:fld>
            <a:r>
              <a:rPr lang="hu-HU" smtClean="0"/>
              <a:t>/33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8651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Egy meglepő felfedezés: a </a:t>
            </a:r>
            <a:r>
              <a:rPr lang="hu-HU" dirty="0" err="1" smtClean="0"/>
              <a:t>HBT-korreláció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388" y="1352377"/>
            <a:ext cx="8856662" cy="4929474"/>
          </a:xfrm>
        </p:spPr>
        <p:txBody>
          <a:bodyPr/>
          <a:lstStyle/>
          <a:p>
            <a:r>
              <a:rPr lang="hu-HU" dirty="0" smtClean="0"/>
              <a:t>Rádiócsillagászat: </a:t>
            </a:r>
            <a:r>
              <a:rPr lang="hu-HU" dirty="0" err="1" smtClean="0"/>
              <a:t>Jansky</a:t>
            </a:r>
            <a:r>
              <a:rPr lang="hu-HU" dirty="0" smtClean="0"/>
              <a:t>, 1933, furcsa 24 órás oszcilláció; a csillagok is sugároznak a rádióhullámú tartományban!</a:t>
            </a:r>
          </a:p>
          <a:p>
            <a:r>
              <a:rPr lang="hu-HU" dirty="0" smtClean="0"/>
              <a:t>R. H. Brown: rádióhullámú távcsővel vizsgálta a Szíriuszt</a:t>
            </a:r>
          </a:p>
          <a:p>
            <a:r>
              <a:rPr lang="hu-HU" dirty="0" smtClean="0"/>
              <a:t>R</a:t>
            </a:r>
            <a:r>
              <a:rPr lang="hu-HU" dirty="0"/>
              <a:t>. Q. </a:t>
            </a:r>
            <a:r>
              <a:rPr lang="hu-HU" dirty="0" err="1" smtClean="0"/>
              <a:t>Twiss</a:t>
            </a:r>
            <a:r>
              <a:rPr lang="hu-HU" dirty="0" smtClean="0"/>
              <a:t> matematikust kérte fel a kísérlet hátterének közös kidolgozására</a:t>
            </a:r>
            <a:endParaRPr lang="hu-HU" dirty="0"/>
          </a:p>
          <a:p>
            <a:r>
              <a:rPr lang="hu-HU" dirty="0"/>
              <a:t>Furcsa korrelációt talált </a:t>
            </a:r>
            <a:r>
              <a:rPr lang="hu-HU" dirty="0" smtClean="0"/>
              <a:t>az eredményekben</a:t>
            </a:r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753" y="3817114"/>
            <a:ext cx="5973009" cy="230973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9" y="4040981"/>
            <a:ext cx="2999382" cy="1862002"/>
          </a:xfrm>
          <a:prstGeom prst="rect">
            <a:avLst/>
          </a:prstGeom>
        </p:spPr>
      </p:pic>
      <p:sp>
        <p:nvSpPr>
          <p:cNvPr id="12" name="Dátum helye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hu-HU" smtClean="0"/>
              <a:t>Az atomoktól a csillagokig</a:t>
            </a:r>
            <a:endParaRPr lang="hu-HU"/>
          </a:p>
        </p:txBody>
      </p:sp>
      <p:sp>
        <p:nvSpPr>
          <p:cNvPr id="13" name="Élőláb helye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 smtClean="0"/>
              <a:t>Csanád Máté – http://csanad.web.elte.hu/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11038-C9E9-456A-A755-4C6C1EAD285F}" type="slidenum">
              <a:rPr lang="hu-HU" smtClean="0"/>
              <a:pPr/>
              <a:t>9</a:t>
            </a:fld>
            <a:r>
              <a:rPr lang="hu-HU" smtClean="0"/>
              <a:t>/33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435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ts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Gill Sans MT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sanad_mert.pptx" id="{30F975F7-F439-453E-963F-9FC71DAC6DCE}" vid="{1347454F-A780-4002-9D93-EE72318BC530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mts</Template>
  <TotalTime>0</TotalTime>
  <Words>1531</Words>
  <Application>Microsoft Office PowerPoint</Application>
  <PresentationFormat>Diavetítés a képernyőre (4:3 oldalarány)</PresentationFormat>
  <Paragraphs>448</Paragraphs>
  <Slides>35</Slides>
  <Notes>3</Notes>
  <HiddenSlides>0</HiddenSlides>
  <MMClips>4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35</vt:i4>
      </vt:variant>
    </vt:vector>
  </HeadingPairs>
  <TitlesOfParts>
    <vt:vector size="41" baseType="lpstr">
      <vt:lpstr>Calibri</vt:lpstr>
      <vt:lpstr>Cambria Math</vt:lpstr>
      <vt:lpstr>Gill Sans MT</vt:lpstr>
      <vt:lpstr>Symbol</vt:lpstr>
      <vt:lpstr>Verdana</vt:lpstr>
      <vt:lpstr>mts</vt:lpstr>
      <vt:lpstr>A tudatlanság néha áldás – avagy mekkora a laborban létrehozott ősrobbanás</vt:lpstr>
      <vt:lpstr>Az előadás vázlata</vt:lpstr>
      <vt:lpstr>A fény hullámtermészete</vt:lpstr>
      <vt:lpstr>Elektromágneses hullámok</vt:lpstr>
      <vt:lpstr>Mikroszkópia és hullámhossz</vt:lpstr>
      <vt:lpstr>A fény biztosan hullám?</vt:lpstr>
      <vt:lpstr>A fény részecsketermészete</vt:lpstr>
      <vt:lpstr>Egyfotonos interferencia</vt:lpstr>
      <vt:lpstr>Egy meglepő felfedezés: a HBT-korreláció</vt:lpstr>
      <vt:lpstr>Mit jelent az, hogy korreláció?</vt:lpstr>
      <vt:lpstr>A HBT-korreláció</vt:lpstr>
      <vt:lpstr>A HBT-effektus klasszikus leírása</vt:lpstr>
      <vt:lpstr>A tudatlanság néha áldás</vt:lpstr>
      <vt:lpstr>A tudatlanság néha áldás</vt:lpstr>
      <vt:lpstr>Az eddigiek összegzése</vt:lpstr>
      <vt:lpstr>A részecskék hullámtermészete</vt:lpstr>
      <vt:lpstr>A kvantumfizika alapjai</vt:lpstr>
      <vt:lpstr>A részecskék megkülönböztethetlensége</vt:lpstr>
      <vt:lpstr>A kvantumstatisztika születése</vt:lpstr>
      <vt:lpstr>A HBT-effektus kvantumos magyarázata</vt:lpstr>
      <vt:lpstr>Bose–Einstein-korreláció, kiterjedt források</vt:lpstr>
      <vt:lpstr>Bose–Einstein-korrelációk és femtoszkópia</vt:lpstr>
      <vt:lpstr>Mi a helyzet más részecskékkel?</vt:lpstr>
      <vt:lpstr>A részecskék osztályozása</vt:lpstr>
      <vt:lpstr>Az eddigiek összegzése</vt:lpstr>
      <vt:lpstr>Ősrobbanás a laborban</vt:lpstr>
      <vt:lpstr>Nehéz magok nagyenergiás ütközései</vt:lpstr>
      <vt:lpstr>Mit észlelünk mindebből?</vt:lpstr>
      <vt:lpstr>A gyorsítástól az ütközésig</vt:lpstr>
      <vt:lpstr>Femtoszkópia a nagyenergiás fizikában</vt:lpstr>
      <vt:lpstr>Egy nehézion-ütközés leírása</vt:lpstr>
      <vt:lpstr>Összegzés</vt:lpstr>
      <vt:lpstr>Köszönjük a figyelmet!</vt:lpstr>
      <vt:lpstr>Az atommag szerkezete</vt:lpstr>
      <vt:lpstr>Körkörös polarizáció és komplex számok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2014-12-10T22:24:00Z</dcterms:created>
  <dcterms:modified xsi:type="dcterms:W3CDTF">2014-12-11T21:27:37Z</dcterms:modified>
</cp:coreProperties>
</file>